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59" r:id="rId2"/>
  </p:sldIdLst>
  <p:sldSz cx="9906000" cy="6858000" type="A4"/>
  <p:notesSz cx="6858000" cy="9144000"/>
  <p:embeddedFontLst>
    <p:embeddedFont>
      <p:font typeface="Clarendon" charset="0"/>
      <p:regular r:id="rId3"/>
    </p:embeddedFont>
    <p:embeddedFont>
      <p:font typeface="Riffic" panose="020B0604020202020204" charset="0"/>
      <p:regular r:id="rId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7623CA1-3BEE-4C5B-9AB7-4061BDF0EE5D}" v="1" dt="2025-06-04T05:01:24.4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38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13" Type="http://schemas.openxmlformats.org/officeDocument/2006/relationships/customXml" Target="../customXml/item3.xml"/><Relationship Id="rId3" Type="http://schemas.openxmlformats.org/officeDocument/2006/relationships/font" Target="fonts/font1.fntdata"/><Relationship Id="rId7" Type="http://schemas.openxmlformats.org/officeDocument/2006/relationships/theme" Target="theme/theme1.xml"/><Relationship Id="rId12" Type="http://schemas.openxmlformats.org/officeDocument/2006/relationships/customXml" Target="../customXml/item2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1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font" Target="fonts/font2.fntdata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cott Elliott" userId="33454827-15ef-4397-a180-526b16963c9c" providerId="ADAL" clId="{D7623CA1-3BEE-4C5B-9AB7-4061BDF0EE5D}"/>
    <pc:docChg chg="undo custSel modSld">
      <pc:chgData name="Scott Elliott" userId="33454827-15ef-4397-a180-526b16963c9c" providerId="ADAL" clId="{D7623CA1-3BEE-4C5B-9AB7-4061BDF0EE5D}" dt="2025-06-04T05:14:55.826" v="460" actId="27636"/>
      <pc:docMkLst>
        <pc:docMk/>
      </pc:docMkLst>
      <pc:sldChg chg="addSp delSp modSp mod">
        <pc:chgData name="Scott Elliott" userId="33454827-15ef-4397-a180-526b16963c9c" providerId="ADAL" clId="{D7623CA1-3BEE-4C5B-9AB7-4061BDF0EE5D}" dt="2025-06-04T05:14:55.826" v="460" actId="27636"/>
        <pc:sldMkLst>
          <pc:docMk/>
          <pc:sldMk cId="2521226830" sldId="259"/>
        </pc:sldMkLst>
        <pc:spChg chg="add mod">
          <ac:chgData name="Scott Elliott" userId="33454827-15ef-4397-a180-526b16963c9c" providerId="ADAL" clId="{D7623CA1-3BEE-4C5B-9AB7-4061BDF0EE5D}" dt="2025-06-04T05:02:03.270" v="9" actId="1076"/>
          <ac:spMkLst>
            <pc:docMk/>
            <pc:sldMk cId="2521226830" sldId="259"/>
            <ac:spMk id="2" creationId="{86B18510-5033-CB14-99C2-4237F346451A}"/>
          </ac:spMkLst>
        </pc:spChg>
        <pc:spChg chg="mod">
          <ac:chgData name="Scott Elliott" userId="33454827-15ef-4397-a180-526b16963c9c" providerId="ADAL" clId="{D7623CA1-3BEE-4C5B-9AB7-4061BDF0EE5D}" dt="2025-06-04T05:05:25.082" v="130" actId="20577"/>
          <ac:spMkLst>
            <pc:docMk/>
            <pc:sldMk cId="2521226830" sldId="259"/>
            <ac:spMk id="7" creationId="{97E552A3-0BC3-323A-3A6A-E00531B89D17}"/>
          </ac:spMkLst>
        </pc:spChg>
        <pc:spChg chg="del mod">
          <ac:chgData name="Scott Elliott" userId="33454827-15ef-4397-a180-526b16963c9c" providerId="ADAL" clId="{D7623CA1-3BEE-4C5B-9AB7-4061BDF0EE5D}" dt="2025-06-04T05:00:43.659" v="2" actId="478"/>
          <ac:spMkLst>
            <pc:docMk/>
            <pc:sldMk cId="2521226830" sldId="259"/>
            <ac:spMk id="18" creationId="{CAE2E5DF-37BA-CD44-6348-F47889F2AF92}"/>
          </ac:spMkLst>
        </pc:spChg>
        <pc:spChg chg="mod">
          <ac:chgData name="Scott Elliott" userId="33454827-15ef-4397-a180-526b16963c9c" providerId="ADAL" clId="{D7623CA1-3BEE-4C5B-9AB7-4061BDF0EE5D}" dt="2025-06-04T05:08:46.142" v="253" actId="20577"/>
          <ac:spMkLst>
            <pc:docMk/>
            <pc:sldMk cId="2521226830" sldId="259"/>
            <ac:spMk id="22" creationId="{54013E3B-7147-1D83-9BA6-18A8C290A9E0}"/>
          </ac:spMkLst>
        </pc:spChg>
        <pc:spChg chg="mod">
          <ac:chgData name="Scott Elliott" userId="33454827-15ef-4397-a180-526b16963c9c" providerId="ADAL" clId="{D7623CA1-3BEE-4C5B-9AB7-4061BDF0EE5D}" dt="2025-06-04T05:09:20.503" v="260" actId="20577"/>
          <ac:spMkLst>
            <pc:docMk/>
            <pc:sldMk cId="2521226830" sldId="259"/>
            <ac:spMk id="24" creationId="{8D1E784B-C201-7061-9607-2CBF1CBD7A6C}"/>
          </ac:spMkLst>
        </pc:spChg>
        <pc:spChg chg="mod">
          <ac:chgData name="Scott Elliott" userId="33454827-15ef-4397-a180-526b16963c9c" providerId="ADAL" clId="{D7623CA1-3BEE-4C5B-9AB7-4061BDF0EE5D}" dt="2025-06-04T05:14:55.826" v="460" actId="27636"/>
          <ac:spMkLst>
            <pc:docMk/>
            <pc:sldMk cId="2521226830" sldId="259"/>
            <ac:spMk id="26" creationId="{C9A54D84-8C4B-E3B5-50E7-EFF5B10F5700}"/>
          </ac:spMkLst>
        </pc:spChg>
        <pc:spChg chg="mod">
          <ac:chgData name="Scott Elliott" userId="33454827-15ef-4397-a180-526b16963c9c" providerId="ADAL" clId="{D7623CA1-3BEE-4C5B-9AB7-4061BDF0EE5D}" dt="2025-06-04T05:11:05.005" v="308" actId="27636"/>
          <ac:spMkLst>
            <pc:docMk/>
            <pc:sldMk cId="2521226830" sldId="259"/>
            <ac:spMk id="27" creationId="{CAB97AE5-0CB6-8660-B8D1-BFC724D46A12}"/>
          </ac:spMkLst>
        </pc:spChg>
        <pc:spChg chg="mod">
          <ac:chgData name="Scott Elliott" userId="33454827-15ef-4397-a180-526b16963c9c" providerId="ADAL" clId="{D7623CA1-3BEE-4C5B-9AB7-4061BDF0EE5D}" dt="2025-06-04T05:13:51.124" v="370" actId="6549"/>
          <ac:spMkLst>
            <pc:docMk/>
            <pc:sldMk cId="2521226830" sldId="259"/>
            <ac:spMk id="29" creationId="{86B3F139-487D-85D9-D9E8-200A9E44C531}"/>
          </ac:spMkLst>
        </pc:spChg>
        <pc:spChg chg="mod">
          <ac:chgData name="Scott Elliott" userId="33454827-15ef-4397-a180-526b16963c9c" providerId="ADAL" clId="{D7623CA1-3BEE-4C5B-9AB7-4061BDF0EE5D}" dt="2025-06-04T05:11:39.350" v="313" actId="20577"/>
          <ac:spMkLst>
            <pc:docMk/>
            <pc:sldMk cId="2521226830" sldId="259"/>
            <ac:spMk id="40" creationId="{54FA2CD4-EFFE-7C08-EF41-74CF886260DB}"/>
          </ac:spMkLst>
        </pc:spChg>
        <pc:spChg chg="mod">
          <ac:chgData name="Scott Elliott" userId="33454827-15ef-4397-a180-526b16963c9c" providerId="ADAL" clId="{D7623CA1-3BEE-4C5B-9AB7-4061BDF0EE5D}" dt="2025-06-04T05:11:29.404" v="312" actId="20577"/>
          <ac:spMkLst>
            <pc:docMk/>
            <pc:sldMk cId="2521226830" sldId="259"/>
            <ac:spMk id="41" creationId="{01174DFB-4E58-EDF7-9E3E-27E98A0D7214}"/>
          </ac:spMkLst>
        </pc:spChg>
        <pc:spChg chg="mod">
          <ac:chgData name="Scott Elliott" userId="33454827-15ef-4397-a180-526b16963c9c" providerId="ADAL" clId="{D7623CA1-3BEE-4C5B-9AB7-4061BDF0EE5D}" dt="2025-06-04T05:11:23.721" v="311" actId="20577"/>
          <ac:spMkLst>
            <pc:docMk/>
            <pc:sldMk cId="2521226830" sldId="259"/>
            <ac:spMk id="42" creationId="{A5B447CD-10E8-B8EA-381F-8C0C946B9061}"/>
          </ac:spMkLst>
        </pc:spChg>
        <pc:spChg chg="mod">
          <ac:chgData name="Scott Elliott" userId="33454827-15ef-4397-a180-526b16963c9c" providerId="ADAL" clId="{D7623CA1-3BEE-4C5B-9AB7-4061BDF0EE5D}" dt="2025-06-04T05:11:20.174" v="310" actId="20577"/>
          <ac:spMkLst>
            <pc:docMk/>
            <pc:sldMk cId="2521226830" sldId="259"/>
            <ac:spMk id="43" creationId="{FE08FACE-6ED5-7764-6A67-CD3F9A58F30E}"/>
          </ac:spMkLst>
        </pc:spChg>
        <pc:spChg chg="mod">
          <ac:chgData name="Scott Elliott" userId="33454827-15ef-4397-a180-526b16963c9c" providerId="ADAL" clId="{D7623CA1-3BEE-4C5B-9AB7-4061BDF0EE5D}" dt="2025-06-04T05:11:15.204" v="309" actId="20577"/>
          <ac:spMkLst>
            <pc:docMk/>
            <pc:sldMk cId="2521226830" sldId="259"/>
            <ac:spMk id="44" creationId="{EA50428A-24D3-61F1-C566-BE0BD35ACABE}"/>
          </ac:spMkLst>
        </pc:spChg>
      </pc:sldChg>
    </pc:docChg>
  </pc:docChgLst>
  <pc:docChgLst>
    <pc:chgData name="Scott Elliott" userId="33454827-15ef-4397-a180-526b16963c9c" providerId="ADAL" clId="{0DB46F06-F9B5-4244-914F-BDC720D08F46}"/>
    <pc:docChg chg="custSel modSld">
      <pc:chgData name="Scott Elliott" userId="33454827-15ef-4397-a180-526b16963c9c" providerId="ADAL" clId="{0DB46F06-F9B5-4244-914F-BDC720D08F46}" dt="2025-02-27T08:23:20.906" v="9" actId="255"/>
      <pc:docMkLst>
        <pc:docMk/>
      </pc:docMkLst>
      <pc:sldChg chg="addSp delSp modSp mod">
        <pc:chgData name="Scott Elliott" userId="33454827-15ef-4397-a180-526b16963c9c" providerId="ADAL" clId="{0DB46F06-F9B5-4244-914F-BDC720D08F46}" dt="2025-02-27T08:23:20.906" v="9" actId="255"/>
        <pc:sldMkLst>
          <pc:docMk/>
          <pc:sldMk cId="2521226830" sldId="259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C415D853-DA3D-2103-6A20-E10C99717E1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997800" y="164922"/>
            <a:ext cx="490537" cy="49053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800"/>
            </a:lvl1pPr>
          </a:lstStyle>
          <a:p>
            <a:r>
              <a:rPr lang="en-GB" dirty="0"/>
              <a:t>Logo</a:t>
            </a:r>
          </a:p>
        </p:txBody>
      </p:sp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CC028A63-0F70-7044-8D6A-BBCD8F069F3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373823" y="164922"/>
            <a:ext cx="490537" cy="49053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800"/>
            </a:lvl1pPr>
          </a:lstStyle>
          <a:p>
            <a:r>
              <a:rPr lang="en-GB" dirty="0"/>
              <a:t>Logo</a:t>
            </a:r>
          </a:p>
        </p:txBody>
      </p:sp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47506A8F-8C6E-238D-D4B6-B2278E4B744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749846" y="164922"/>
            <a:ext cx="490537" cy="49053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800"/>
            </a:lvl1pPr>
          </a:lstStyle>
          <a:p>
            <a:r>
              <a:rPr lang="en-GB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2479366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8BDCA327-888B-4B32-B756-8343567667E4}" type="datetimeFigureOut">
              <a:rPr lang="en-GB" smtClean="0"/>
              <a:t>04/06/2025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BEAD68FF-7432-4644-97DB-C95716B3B2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0961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8BDCA327-888B-4B32-B756-8343567667E4}" type="datetimeFigureOut">
              <a:rPr lang="en-GB" smtClean="0"/>
              <a:t>04/06/2025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BEAD68FF-7432-4644-97DB-C95716B3B2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4130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8BDCA327-888B-4B32-B756-8343567667E4}" type="datetimeFigureOut">
              <a:rPr lang="en-GB" smtClean="0"/>
              <a:t>04/06/2025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BEAD68FF-7432-4644-97DB-C95716B3B2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18816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8BDCA327-888B-4B32-B756-8343567667E4}" type="datetimeFigureOut">
              <a:rPr lang="en-GB" smtClean="0"/>
              <a:t>04/06/2025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BEAD68FF-7432-4644-97DB-C95716B3B2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9501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8BDCA327-888B-4B32-B756-8343567667E4}" type="datetimeFigureOut">
              <a:rPr lang="en-GB" smtClean="0"/>
              <a:t>04/06/2025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BEAD68FF-7432-4644-97DB-C95716B3B2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74934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8BDCA327-888B-4B32-B756-8343567667E4}" type="datetimeFigureOut">
              <a:rPr lang="en-GB" smtClean="0"/>
              <a:t>04/06/2025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BEAD68FF-7432-4644-97DB-C95716B3B2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26533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8BDCA327-888B-4B32-B756-8343567667E4}" type="datetimeFigureOut">
              <a:rPr lang="en-GB" smtClean="0"/>
              <a:t>04/06/2025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BEAD68FF-7432-4644-97DB-C95716B3B2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22828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8BDCA327-888B-4B32-B756-8343567667E4}" type="datetimeFigureOut">
              <a:rPr lang="en-GB" smtClean="0"/>
              <a:t>04/06/2025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BEAD68FF-7432-4644-97DB-C95716B3B2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1092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8BDCA327-888B-4B32-B756-8343567667E4}" type="datetimeFigureOut">
              <a:rPr lang="en-GB" smtClean="0"/>
              <a:t>04/06/2025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BEAD68FF-7432-4644-97DB-C95716B3B2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286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8BDCA327-888B-4B32-B756-8343567667E4}" type="datetimeFigureOut">
              <a:rPr lang="en-GB" smtClean="0"/>
              <a:t>04/06/2025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BEAD68FF-7432-4644-97DB-C95716B3B2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8350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9243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7E552A3-0BC3-323A-3A6A-E00531B89D17}"/>
              </a:ext>
            </a:extLst>
          </p:cNvPr>
          <p:cNvSpPr txBox="1">
            <a:spLocks/>
          </p:cNvSpPr>
          <p:nvPr/>
        </p:nvSpPr>
        <p:spPr>
          <a:xfrm>
            <a:off x="8227378" y="1859362"/>
            <a:ext cx="1414732" cy="730969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lang="en-US" sz="950" dirty="0">
                <a:solidFill>
                  <a:srgbClr val="FFFFFF"/>
                </a:solidFill>
                <a:latin typeface="Clarendon" charset="0"/>
              </a:rPr>
              <a:t>Potato Wedges topped with BBQ Sauce &amp; Cheese Pot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8E0227F-9A17-0FCC-AB5C-64C21E0EC2AD}"/>
              </a:ext>
            </a:extLst>
          </p:cNvPr>
          <p:cNvSpPr txBox="1">
            <a:spLocks/>
          </p:cNvSpPr>
          <p:nvPr/>
        </p:nvSpPr>
        <p:spPr>
          <a:xfrm>
            <a:off x="2054067" y="1335169"/>
            <a:ext cx="1414732" cy="184666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ctr"/>
            <a:r>
              <a:rPr lang="en-GB" sz="1200" dirty="0">
                <a:solidFill>
                  <a:schemeClr val="bg1"/>
                </a:solidFill>
                <a:latin typeface="Riffic" panose="02000A03030000020004" pitchFamily="2" charset="0"/>
              </a:rPr>
              <a:t>MONDAY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D1C680B-7CC4-0EA3-FB0C-38458263E0D5}"/>
              </a:ext>
            </a:extLst>
          </p:cNvPr>
          <p:cNvSpPr txBox="1">
            <a:spLocks/>
          </p:cNvSpPr>
          <p:nvPr/>
        </p:nvSpPr>
        <p:spPr>
          <a:xfrm>
            <a:off x="3597395" y="1335169"/>
            <a:ext cx="1414732" cy="184666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ctr"/>
            <a:r>
              <a:rPr lang="en-GB" sz="1200" dirty="0">
                <a:solidFill>
                  <a:schemeClr val="bg1"/>
                </a:solidFill>
                <a:latin typeface="Riffic" panose="02000A03030000020004" pitchFamily="2" charset="0"/>
              </a:rPr>
              <a:t>TUESDAY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015D1AE-E7B1-F767-68C4-A98B1702DDF6}"/>
              </a:ext>
            </a:extLst>
          </p:cNvPr>
          <p:cNvSpPr txBox="1">
            <a:spLocks/>
          </p:cNvSpPr>
          <p:nvPr/>
        </p:nvSpPr>
        <p:spPr>
          <a:xfrm>
            <a:off x="5140723" y="1335169"/>
            <a:ext cx="1414732" cy="184666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ctr"/>
            <a:r>
              <a:rPr lang="en-GB" sz="1200" dirty="0">
                <a:solidFill>
                  <a:schemeClr val="bg1"/>
                </a:solidFill>
                <a:latin typeface="Riffic" panose="02000A03030000020004" pitchFamily="2" charset="0"/>
              </a:rPr>
              <a:t>WEDNESDAY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7389FF8-9FAE-FA2A-9F18-67185C1AEBDE}"/>
              </a:ext>
            </a:extLst>
          </p:cNvPr>
          <p:cNvSpPr txBox="1">
            <a:spLocks/>
          </p:cNvSpPr>
          <p:nvPr/>
        </p:nvSpPr>
        <p:spPr>
          <a:xfrm>
            <a:off x="6684051" y="1335169"/>
            <a:ext cx="1414732" cy="184666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ctr"/>
            <a:r>
              <a:rPr lang="en-GB" sz="1200" dirty="0">
                <a:solidFill>
                  <a:schemeClr val="bg1"/>
                </a:solidFill>
                <a:latin typeface="Riffic" panose="02000A03030000020004" pitchFamily="2" charset="0"/>
              </a:rPr>
              <a:t>THURSDAY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1818F04-C50F-85DB-F3B1-23C02F07C127}"/>
              </a:ext>
            </a:extLst>
          </p:cNvPr>
          <p:cNvSpPr txBox="1">
            <a:spLocks/>
          </p:cNvSpPr>
          <p:nvPr/>
        </p:nvSpPr>
        <p:spPr>
          <a:xfrm>
            <a:off x="8227378" y="1335169"/>
            <a:ext cx="1414732" cy="184666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ctr"/>
            <a:r>
              <a:rPr lang="en-GB" sz="1200" dirty="0">
                <a:solidFill>
                  <a:schemeClr val="bg1"/>
                </a:solidFill>
                <a:latin typeface="Riffic" panose="02000A03030000020004" pitchFamily="2" charset="0"/>
              </a:rPr>
              <a:t>FRIDAY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2F5DB4-3911-70AC-12B7-77259A24047B}"/>
              </a:ext>
            </a:extLst>
          </p:cNvPr>
          <p:cNvSpPr txBox="1">
            <a:spLocks/>
          </p:cNvSpPr>
          <p:nvPr/>
        </p:nvSpPr>
        <p:spPr>
          <a:xfrm>
            <a:off x="2560787" y="234426"/>
            <a:ext cx="3952157" cy="93097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GB" sz="2400" dirty="0">
                <a:solidFill>
                  <a:schemeClr val="bg1"/>
                </a:solidFill>
                <a:latin typeface="Riffic" panose="02000A03030000020004" pitchFamily="2" charset="0"/>
              </a:rPr>
              <a:t>MORNING BREAK MENU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AC15990-E77D-292E-B94E-2CD76A86139F}"/>
              </a:ext>
            </a:extLst>
          </p:cNvPr>
          <p:cNvSpPr txBox="1">
            <a:spLocks/>
          </p:cNvSpPr>
          <p:nvPr/>
        </p:nvSpPr>
        <p:spPr>
          <a:xfrm>
            <a:off x="6684051" y="1859362"/>
            <a:ext cx="1414732" cy="730969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lang="en-US" sz="950" dirty="0">
                <a:solidFill>
                  <a:srgbClr val="FFFFFF"/>
                </a:solidFill>
                <a:latin typeface="Clarendon" charset="0"/>
              </a:rPr>
              <a:t>Mini Meatball </a:t>
            </a:r>
          </a:p>
          <a:p>
            <a:pPr algn="ctr"/>
            <a:r>
              <a:rPr lang="en-US" sz="950" dirty="0">
                <a:solidFill>
                  <a:srgbClr val="FFFFFF"/>
                </a:solidFill>
                <a:latin typeface="Clarendon" charset="0"/>
              </a:rPr>
              <a:t>Pasta Cup</a:t>
            </a:r>
          </a:p>
          <a:p>
            <a:pPr algn="ctr"/>
            <a:r>
              <a:rPr lang="en-US" sz="950" dirty="0">
                <a:solidFill>
                  <a:srgbClr val="FFFFFF"/>
                </a:solidFill>
                <a:latin typeface="Clarendon" charset="0"/>
              </a:rPr>
              <a:t>Or </a:t>
            </a:r>
          </a:p>
          <a:p>
            <a:pPr algn="ctr"/>
            <a:r>
              <a:rPr lang="en-US" sz="950" dirty="0">
                <a:solidFill>
                  <a:srgbClr val="FFFFFF"/>
                </a:solidFill>
                <a:latin typeface="Clarendon" charset="0"/>
              </a:rPr>
              <a:t>Vegan Meatball </a:t>
            </a:r>
          </a:p>
          <a:p>
            <a:pPr algn="ctr"/>
            <a:r>
              <a:rPr lang="en-US" sz="950" dirty="0">
                <a:solidFill>
                  <a:srgbClr val="FFFFFF"/>
                </a:solidFill>
                <a:latin typeface="Clarendon" charset="0"/>
              </a:rPr>
              <a:t>Pasta Cup</a:t>
            </a:r>
            <a:endParaRPr lang="en-GB" sz="950" dirty="0">
              <a:solidFill>
                <a:schemeClr val="bg1"/>
              </a:solidFill>
              <a:latin typeface="Clarendon" pitchFamily="50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4013E3B-7147-1D83-9BA6-18A8C290A9E0}"/>
              </a:ext>
            </a:extLst>
          </p:cNvPr>
          <p:cNvSpPr txBox="1">
            <a:spLocks/>
          </p:cNvSpPr>
          <p:nvPr/>
        </p:nvSpPr>
        <p:spPr>
          <a:xfrm>
            <a:off x="5140723" y="1859362"/>
            <a:ext cx="1414732" cy="730969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lang="en-US" sz="950" dirty="0">
                <a:solidFill>
                  <a:srgbClr val="FFFFFF"/>
                </a:solidFill>
                <a:latin typeface="Clarendon" charset="0"/>
              </a:rPr>
              <a:t>Warmed Nachos Topped with Sweet</a:t>
            </a:r>
          </a:p>
          <a:p>
            <a:pPr algn="ctr"/>
            <a:r>
              <a:rPr lang="en-US" sz="950" dirty="0">
                <a:solidFill>
                  <a:srgbClr val="FFFFFF"/>
                </a:solidFill>
                <a:latin typeface="Clarendon" charset="0"/>
              </a:rPr>
              <a:t> chili Sauce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BE8941E-2FB3-AF11-D38C-F29194CC07AD}"/>
              </a:ext>
            </a:extLst>
          </p:cNvPr>
          <p:cNvSpPr txBox="1">
            <a:spLocks/>
          </p:cNvSpPr>
          <p:nvPr/>
        </p:nvSpPr>
        <p:spPr>
          <a:xfrm>
            <a:off x="3597395" y="1859362"/>
            <a:ext cx="1414732" cy="730969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lang="en-GB" sz="950" dirty="0">
                <a:solidFill>
                  <a:srgbClr val="FFFFFF"/>
                </a:solidFill>
                <a:latin typeface="Clarendon" charset="0"/>
              </a:rPr>
              <a:t>Chinese Chicken Noodle Cup</a:t>
            </a:r>
          </a:p>
          <a:p>
            <a:pPr algn="ctr"/>
            <a:r>
              <a:rPr lang="en-GB" sz="950" dirty="0">
                <a:solidFill>
                  <a:srgbClr val="FFFFFF"/>
                </a:solidFill>
                <a:latin typeface="Clarendon" charset="0"/>
              </a:rPr>
              <a:t>Or </a:t>
            </a:r>
          </a:p>
          <a:p>
            <a:pPr algn="ctr"/>
            <a:r>
              <a:rPr lang="en-GB" sz="950" dirty="0">
                <a:solidFill>
                  <a:srgbClr val="FFFFFF"/>
                </a:solidFill>
                <a:latin typeface="Clarendon" charset="0"/>
              </a:rPr>
              <a:t>Chinese Vegetable </a:t>
            </a:r>
          </a:p>
          <a:p>
            <a:pPr algn="ctr"/>
            <a:r>
              <a:rPr lang="en-GB" sz="950" dirty="0">
                <a:solidFill>
                  <a:srgbClr val="FFFFFF"/>
                </a:solidFill>
                <a:latin typeface="Clarendon" charset="0"/>
              </a:rPr>
              <a:t>Noodle Cup</a:t>
            </a:r>
            <a:endParaRPr lang="en-GB" sz="950" dirty="0">
              <a:solidFill>
                <a:schemeClr val="bg1"/>
              </a:solidFill>
              <a:latin typeface="Clarendon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D1E784B-C201-7061-9607-2CBF1CBD7A6C}"/>
              </a:ext>
            </a:extLst>
          </p:cNvPr>
          <p:cNvSpPr txBox="1">
            <a:spLocks/>
          </p:cNvSpPr>
          <p:nvPr/>
        </p:nvSpPr>
        <p:spPr>
          <a:xfrm>
            <a:off x="2118365" y="1859362"/>
            <a:ext cx="1414732" cy="730969"/>
          </a:xfrm>
          <a:prstGeom prst="rect">
            <a:avLst/>
          </a:prstGeom>
          <a:noFill/>
        </p:spPr>
        <p:txBody>
          <a:bodyPr wrap="square" lIns="0" tIns="0" rIns="0" bIns="0" rtlCol="0">
            <a:normAutofit fontScale="92500" lnSpcReduction="20000"/>
          </a:bodyPr>
          <a:lstStyle/>
          <a:p>
            <a:pPr algn="ctr"/>
            <a:r>
              <a:rPr lang="en-US" sz="950" dirty="0">
                <a:solidFill>
                  <a:srgbClr val="FFFFFF"/>
                </a:solidFill>
                <a:latin typeface="Clarendon" charset="0"/>
              </a:rPr>
              <a:t>Sausage, Bean </a:t>
            </a:r>
          </a:p>
          <a:p>
            <a:pPr algn="ctr"/>
            <a:r>
              <a:rPr lang="en-US" sz="950" dirty="0">
                <a:solidFill>
                  <a:srgbClr val="FFFFFF"/>
                </a:solidFill>
                <a:latin typeface="Clarendon" charset="0"/>
              </a:rPr>
              <a:t>&amp; Hash Brown Pot</a:t>
            </a:r>
          </a:p>
          <a:p>
            <a:pPr algn="ctr"/>
            <a:r>
              <a:rPr lang="en-US" sz="950" dirty="0">
                <a:solidFill>
                  <a:srgbClr val="FFFFFF"/>
                </a:solidFill>
                <a:latin typeface="Clarendon" charset="0"/>
              </a:rPr>
              <a:t>Or </a:t>
            </a:r>
          </a:p>
          <a:p>
            <a:pPr algn="ctr"/>
            <a:r>
              <a:rPr lang="en-US" sz="950" dirty="0">
                <a:solidFill>
                  <a:srgbClr val="FFFFFF"/>
                </a:solidFill>
                <a:latin typeface="Clarendon" charset="0"/>
              </a:rPr>
              <a:t>Vegan Sausage, Bean </a:t>
            </a:r>
          </a:p>
          <a:p>
            <a:pPr algn="ctr"/>
            <a:r>
              <a:rPr lang="en-US" sz="950" dirty="0">
                <a:solidFill>
                  <a:srgbClr val="FFFFFF"/>
                </a:solidFill>
                <a:latin typeface="Clarendon" charset="0"/>
              </a:rPr>
              <a:t>&amp; Hash Brown Pot</a:t>
            </a:r>
          </a:p>
          <a:p>
            <a:pPr algn="ctr"/>
            <a:r>
              <a:rPr lang="en-US" sz="950" dirty="0">
                <a:solidFill>
                  <a:srgbClr val="FFFFFF"/>
                </a:solidFill>
                <a:latin typeface="Clarendon" charset="0"/>
              </a:rPr>
              <a:t> </a:t>
            </a:r>
          </a:p>
          <a:p>
            <a:pPr algn="ctr"/>
            <a:endParaRPr lang="en-GB" sz="950" dirty="0">
              <a:solidFill>
                <a:schemeClr val="bg1"/>
              </a:solidFill>
              <a:latin typeface="Clarendon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AD15C6C-5324-7855-F26A-E51BF2E74EE3}"/>
              </a:ext>
            </a:extLst>
          </p:cNvPr>
          <p:cNvSpPr txBox="1">
            <a:spLocks/>
          </p:cNvSpPr>
          <p:nvPr/>
        </p:nvSpPr>
        <p:spPr>
          <a:xfrm>
            <a:off x="8227378" y="3106169"/>
            <a:ext cx="1414732" cy="730969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lang="en-US" sz="950" dirty="0">
                <a:solidFill>
                  <a:srgbClr val="FFFFFF"/>
                </a:solidFill>
                <a:latin typeface="Clarendon" charset="0"/>
              </a:rPr>
              <a:t> Bacon Baguette</a:t>
            </a:r>
          </a:p>
          <a:p>
            <a:pPr algn="ctr"/>
            <a:r>
              <a:rPr lang="en-US" sz="950" dirty="0">
                <a:solidFill>
                  <a:srgbClr val="FFFFFF"/>
                </a:solidFill>
                <a:latin typeface="Clarendon" charset="0"/>
              </a:rPr>
              <a:t>Or</a:t>
            </a:r>
          </a:p>
          <a:p>
            <a:pPr algn="ctr"/>
            <a:r>
              <a:rPr lang="en-US" sz="950" dirty="0">
                <a:solidFill>
                  <a:srgbClr val="FFFFFF"/>
                </a:solidFill>
                <a:latin typeface="Clarendon" charset="0"/>
              </a:rPr>
              <a:t>Vegan Quorn Sausage Baguette </a:t>
            </a:r>
          </a:p>
          <a:p>
            <a:pPr algn="ctr"/>
            <a:r>
              <a:rPr lang="en-US" sz="950" dirty="0">
                <a:solidFill>
                  <a:srgbClr val="FFFFFF"/>
                </a:solidFill>
                <a:latin typeface="Clarendon" charset="0"/>
              </a:rPr>
              <a:t> </a:t>
            </a:r>
          </a:p>
          <a:p>
            <a:pPr algn="ctr"/>
            <a:endParaRPr lang="en-GB" sz="950" dirty="0">
              <a:solidFill>
                <a:schemeClr val="bg1"/>
              </a:solidFill>
              <a:latin typeface="Clarendon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9A54D84-8C4B-E3B5-50E7-EFF5B10F5700}"/>
              </a:ext>
            </a:extLst>
          </p:cNvPr>
          <p:cNvSpPr txBox="1">
            <a:spLocks/>
          </p:cNvSpPr>
          <p:nvPr/>
        </p:nvSpPr>
        <p:spPr>
          <a:xfrm>
            <a:off x="6684051" y="3106169"/>
            <a:ext cx="1414732" cy="730969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lang="en-US" sz="950" dirty="0">
                <a:solidFill>
                  <a:srgbClr val="FFFFFF"/>
                </a:solidFill>
                <a:latin typeface="Clarendon" charset="0"/>
              </a:rPr>
              <a:t>Pepperoni &amp; Cheese Panini </a:t>
            </a:r>
          </a:p>
          <a:p>
            <a:pPr algn="ctr"/>
            <a:r>
              <a:rPr lang="en-US" sz="950" dirty="0">
                <a:solidFill>
                  <a:srgbClr val="FFFFFF"/>
                </a:solidFill>
                <a:latin typeface="Clarendon" charset="0"/>
              </a:rPr>
              <a:t>Or </a:t>
            </a:r>
          </a:p>
          <a:p>
            <a:pPr algn="ctr"/>
            <a:r>
              <a:rPr lang="en-US" sz="950" dirty="0">
                <a:solidFill>
                  <a:srgbClr val="FFFFFF"/>
                </a:solidFill>
                <a:latin typeface="Clarendon" charset="0"/>
              </a:rPr>
              <a:t>Red Onion &amp; Cheese Panini</a:t>
            </a:r>
            <a:endParaRPr lang="en-GB" sz="950" dirty="0">
              <a:solidFill>
                <a:schemeClr val="bg1"/>
              </a:solidFill>
              <a:latin typeface="Clarendon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AB97AE5-0CB6-8660-B8D1-BFC724D46A12}"/>
              </a:ext>
            </a:extLst>
          </p:cNvPr>
          <p:cNvSpPr txBox="1">
            <a:spLocks/>
          </p:cNvSpPr>
          <p:nvPr/>
        </p:nvSpPr>
        <p:spPr>
          <a:xfrm>
            <a:off x="5140723" y="3106169"/>
            <a:ext cx="1414732" cy="730969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lang="en-US" sz="950" dirty="0">
                <a:solidFill>
                  <a:srgbClr val="FFFFFF"/>
                </a:solidFill>
                <a:latin typeface="Clarendon" charset="0"/>
              </a:rPr>
              <a:t>Bacon &amp; cheese Baked Potato skin</a:t>
            </a:r>
          </a:p>
          <a:p>
            <a:pPr algn="ctr"/>
            <a:r>
              <a:rPr lang="en-US" sz="950" dirty="0">
                <a:solidFill>
                  <a:srgbClr val="FFFFFF"/>
                </a:solidFill>
                <a:latin typeface="Clarendon" charset="0"/>
              </a:rPr>
              <a:t>Or</a:t>
            </a:r>
          </a:p>
          <a:p>
            <a:pPr algn="ctr"/>
            <a:r>
              <a:rPr lang="en-US" sz="950" dirty="0">
                <a:solidFill>
                  <a:srgbClr val="FFFFFF"/>
                </a:solidFill>
                <a:latin typeface="Clarendon" charset="0"/>
              </a:rPr>
              <a:t>Spring Onion &amp; cheese Baked Potato skin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D20C472-5A3D-3798-E067-C51EB0E28589}"/>
              </a:ext>
            </a:extLst>
          </p:cNvPr>
          <p:cNvSpPr txBox="1">
            <a:spLocks/>
          </p:cNvSpPr>
          <p:nvPr/>
        </p:nvSpPr>
        <p:spPr>
          <a:xfrm>
            <a:off x="3597395" y="3106169"/>
            <a:ext cx="1414732" cy="730969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lang="en-US" sz="950" dirty="0">
                <a:solidFill>
                  <a:srgbClr val="FFFFFF"/>
                </a:solidFill>
                <a:latin typeface="Clarendon" charset="0"/>
              </a:rPr>
              <a:t>Cheese &amp; Ham </a:t>
            </a:r>
          </a:p>
          <a:p>
            <a:pPr algn="ctr"/>
            <a:r>
              <a:rPr lang="en-US" sz="950" dirty="0">
                <a:solidFill>
                  <a:srgbClr val="FFFFFF"/>
                </a:solidFill>
                <a:latin typeface="Clarendon" charset="0"/>
              </a:rPr>
              <a:t>Bagel </a:t>
            </a:r>
          </a:p>
          <a:p>
            <a:pPr algn="ctr"/>
            <a:r>
              <a:rPr lang="en-US" sz="950" dirty="0">
                <a:solidFill>
                  <a:srgbClr val="FFFFFF"/>
                </a:solidFill>
                <a:latin typeface="Clarendon" charset="0"/>
              </a:rPr>
              <a:t>Or</a:t>
            </a:r>
          </a:p>
          <a:p>
            <a:pPr algn="ctr"/>
            <a:r>
              <a:rPr lang="en-US" sz="950" dirty="0">
                <a:solidFill>
                  <a:srgbClr val="FFFFFF"/>
                </a:solidFill>
                <a:latin typeface="Clarendon" charset="0"/>
              </a:rPr>
              <a:t> Cheese &amp; Tomato Bagel</a:t>
            </a:r>
          </a:p>
          <a:p>
            <a:pPr algn="ctr"/>
            <a:endParaRPr lang="en-GB" sz="950" dirty="0">
              <a:solidFill>
                <a:schemeClr val="bg1"/>
              </a:solidFill>
              <a:latin typeface="Clarendon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6B3F139-487D-85D9-D9E8-200A9E44C531}"/>
              </a:ext>
            </a:extLst>
          </p:cNvPr>
          <p:cNvSpPr txBox="1">
            <a:spLocks/>
          </p:cNvSpPr>
          <p:nvPr/>
        </p:nvSpPr>
        <p:spPr>
          <a:xfrm>
            <a:off x="2054067" y="3106169"/>
            <a:ext cx="1414732" cy="730969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lang="en-US" sz="950" dirty="0">
                <a:solidFill>
                  <a:srgbClr val="FFFFFF"/>
                </a:solidFill>
                <a:latin typeface="Clarendon" charset="0"/>
              </a:rPr>
              <a:t>Margarita Whole meal Pizza </a:t>
            </a:r>
            <a:r>
              <a:rPr lang="en-GB" sz="950" dirty="0">
                <a:solidFill>
                  <a:srgbClr val="FFFFFF"/>
                </a:solidFill>
                <a:latin typeface="Clarendon" charset="0"/>
              </a:rPr>
              <a:t>Slice</a:t>
            </a:r>
            <a:endParaRPr lang="en-GB" sz="950" dirty="0">
              <a:solidFill>
                <a:schemeClr val="bg1"/>
              </a:solidFill>
              <a:latin typeface="Clarendon" charset="0"/>
            </a:endParaRPr>
          </a:p>
          <a:p>
            <a:pPr algn="ctr"/>
            <a:endParaRPr lang="en-GB" sz="950" dirty="0">
              <a:solidFill>
                <a:schemeClr val="bg1"/>
              </a:solidFill>
              <a:latin typeface="Clarendon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4FA2CD4-EFFE-7C08-EF41-74CF886260DB}"/>
              </a:ext>
            </a:extLst>
          </p:cNvPr>
          <p:cNvSpPr txBox="1">
            <a:spLocks/>
          </p:cNvSpPr>
          <p:nvPr/>
        </p:nvSpPr>
        <p:spPr>
          <a:xfrm>
            <a:off x="8227378" y="4354063"/>
            <a:ext cx="1414732" cy="730969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lang="en-US" sz="950" dirty="0">
                <a:solidFill>
                  <a:schemeClr val="bg1">
                    <a:lumMod val="95000"/>
                  </a:schemeClr>
                </a:solidFill>
                <a:latin typeface="Clarendon" charset="0"/>
              </a:rPr>
              <a:t>Selection of Delicious </a:t>
            </a:r>
          </a:p>
          <a:p>
            <a:pPr algn="ctr"/>
            <a:r>
              <a:rPr lang="en-US" sz="950" dirty="0">
                <a:solidFill>
                  <a:schemeClr val="bg1">
                    <a:lumMod val="95000"/>
                  </a:schemeClr>
                </a:solidFill>
                <a:latin typeface="Clarendon" charset="0"/>
              </a:rPr>
              <a:t>Filled Breads, </a:t>
            </a:r>
          </a:p>
          <a:p>
            <a:pPr algn="ctr"/>
            <a:r>
              <a:rPr lang="en-US" sz="950" dirty="0">
                <a:solidFill>
                  <a:schemeClr val="bg1">
                    <a:lumMod val="95000"/>
                  </a:schemeClr>
                </a:solidFill>
                <a:latin typeface="Clarendon" charset="0"/>
              </a:rPr>
              <a:t>Healthy Salads, Poke Bowls &amp; Pasta Pots</a:t>
            </a:r>
            <a:endParaRPr lang="en-GB" sz="950" dirty="0">
              <a:solidFill>
                <a:schemeClr val="bg1"/>
              </a:solidFill>
              <a:latin typeface="Clarendon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1174DFB-4E58-EDF7-9E3E-27E98A0D7214}"/>
              </a:ext>
            </a:extLst>
          </p:cNvPr>
          <p:cNvSpPr txBox="1">
            <a:spLocks/>
          </p:cNvSpPr>
          <p:nvPr/>
        </p:nvSpPr>
        <p:spPr>
          <a:xfrm>
            <a:off x="6684051" y="4354063"/>
            <a:ext cx="1414732" cy="730969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lang="en-US" sz="950" dirty="0">
                <a:solidFill>
                  <a:schemeClr val="bg1">
                    <a:lumMod val="95000"/>
                  </a:schemeClr>
                </a:solidFill>
                <a:latin typeface="Clarendon" charset="0"/>
              </a:rPr>
              <a:t>Selection of Delicious </a:t>
            </a:r>
          </a:p>
          <a:p>
            <a:pPr algn="ctr"/>
            <a:r>
              <a:rPr lang="en-US" sz="950" dirty="0">
                <a:solidFill>
                  <a:schemeClr val="bg1">
                    <a:lumMod val="95000"/>
                  </a:schemeClr>
                </a:solidFill>
                <a:latin typeface="Clarendon" charset="0"/>
              </a:rPr>
              <a:t>Filled Breads, </a:t>
            </a:r>
          </a:p>
          <a:p>
            <a:pPr algn="ctr"/>
            <a:r>
              <a:rPr lang="en-US" sz="950" dirty="0">
                <a:solidFill>
                  <a:schemeClr val="bg1">
                    <a:lumMod val="95000"/>
                  </a:schemeClr>
                </a:solidFill>
                <a:latin typeface="Clarendon" charset="0"/>
              </a:rPr>
              <a:t>Healthy Salads, Poke Bowls &amp; Pasta Pots</a:t>
            </a:r>
            <a:endParaRPr lang="en-GB" sz="950" dirty="0">
              <a:solidFill>
                <a:schemeClr val="bg1"/>
              </a:solidFill>
              <a:latin typeface="Clarendon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5B447CD-10E8-B8EA-381F-8C0C946B9061}"/>
              </a:ext>
            </a:extLst>
          </p:cNvPr>
          <p:cNvSpPr txBox="1">
            <a:spLocks/>
          </p:cNvSpPr>
          <p:nvPr/>
        </p:nvSpPr>
        <p:spPr>
          <a:xfrm>
            <a:off x="5140723" y="4354063"/>
            <a:ext cx="1414732" cy="730969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lang="en-US" sz="950" dirty="0">
                <a:solidFill>
                  <a:schemeClr val="bg1">
                    <a:lumMod val="95000"/>
                  </a:schemeClr>
                </a:solidFill>
                <a:latin typeface="Clarendon" charset="0"/>
              </a:rPr>
              <a:t>Selection of Delicious </a:t>
            </a:r>
          </a:p>
          <a:p>
            <a:pPr algn="ctr"/>
            <a:r>
              <a:rPr lang="en-US" sz="950" dirty="0">
                <a:solidFill>
                  <a:schemeClr val="bg1">
                    <a:lumMod val="95000"/>
                  </a:schemeClr>
                </a:solidFill>
                <a:latin typeface="Clarendon" charset="0"/>
              </a:rPr>
              <a:t>Filled Breads, </a:t>
            </a:r>
          </a:p>
          <a:p>
            <a:pPr algn="ctr"/>
            <a:r>
              <a:rPr lang="en-US" sz="950" dirty="0">
                <a:solidFill>
                  <a:schemeClr val="bg1">
                    <a:lumMod val="95000"/>
                  </a:schemeClr>
                </a:solidFill>
                <a:latin typeface="Clarendon" charset="0"/>
              </a:rPr>
              <a:t>Healthy Salads, Poke Bowls &amp; Pasta Pots</a:t>
            </a:r>
            <a:endParaRPr lang="en-GB" sz="950" dirty="0">
              <a:solidFill>
                <a:schemeClr val="bg1"/>
              </a:solidFill>
              <a:latin typeface="Clarendon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E08FACE-6ED5-7764-6A67-CD3F9A58F30E}"/>
              </a:ext>
            </a:extLst>
          </p:cNvPr>
          <p:cNvSpPr txBox="1">
            <a:spLocks/>
          </p:cNvSpPr>
          <p:nvPr/>
        </p:nvSpPr>
        <p:spPr>
          <a:xfrm>
            <a:off x="3597395" y="4354063"/>
            <a:ext cx="1414732" cy="730969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lang="en-US" sz="950" dirty="0">
                <a:solidFill>
                  <a:schemeClr val="bg1">
                    <a:lumMod val="95000"/>
                  </a:schemeClr>
                </a:solidFill>
                <a:latin typeface="Clarendon" charset="0"/>
              </a:rPr>
              <a:t>Selection of Delicious </a:t>
            </a:r>
          </a:p>
          <a:p>
            <a:pPr algn="ctr"/>
            <a:r>
              <a:rPr lang="en-US" sz="950" dirty="0">
                <a:solidFill>
                  <a:schemeClr val="bg1">
                    <a:lumMod val="95000"/>
                  </a:schemeClr>
                </a:solidFill>
                <a:latin typeface="Clarendon" charset="0"/>
              </a:rPr>
              <a:t>Filled Breads, </a:t>
            </a:r>
          </a:p>
          <a:p>
            <a:pPr algn="ctr"/>
            <a:r>
              <a:rPr lang="en-US" sz="950" dirty="0">
                <a:solidFill>
                  <a:schemeClr val="bg1">
                    <a:lumMod val="95000"/>
                  </a:schemeClr>
                </a:solidFill>
                <a:latin typeface="Clarendon" charset="0"/>
              </a:rPr>
              <a:t>Healthy Salads, Poke Bowls &amp; Pasta Pots</a:t>
            </a:r>
            <a:endParaRPr lang="en-GB" sz="950" dirty="0">
              <a:solidFill>
                <a:schemeClr val="bg1"/>
              </a:solidFill>
              <a:latin typeface="Clarendon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A50428A-24D3-61F1-C566-BE0BD35ACABE}"/>
              </a:ext>
            </a:extLst>
          </p:cNvPr>
          <p:cNvSpPr txBox="1">
            <a:spLocks/>
          </p:cNvSpPr>
          <p:nvPr/>
        </p:nvSpPr>
        <p:spPr>
          <a:xfrm>
            <a:off x="2118365" y="4352976"/>
            <a:ext cx="1414732" cy="730969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lang="en-US" sz="950" dirty="0">
                <a:solidFill>
                  <a:schemeClr val="bg1">
                    <a:lumMod val="95000"/>
                  </a:schemeClr>
                </a:solidFill>
                <a:latin typeface="Clarendon" charset="0"/>
              </a:rPr>
              <a:t>Selection of Delicious </a:t>
            </a:r>
          </a:p>
          <a:p>
            <a:pPr algn="ctr"/>
            <a:r>
              <a:rPr lang="en-US" sz="950" dirty="0">
                <a:solidFill>
                  <a:schemeClr val="bg1">
                    <a:lumMod val="95000"/>
                  </a:schemeClr>
                </a:solidFill>
                <a:latin typeface="Clarendon" charset="0"/>
              </a:rPr>
              <a:t>Filled Breads, </a:t>
            </a:r>
          </a:p>
          <a:p>
            <a:pPr algn="ctr"/>
            <a:r>
              <a:rPr lang="en-US" sz="950" dirty="0">
                <a:solidFill>
                  <a:schemeClr val="bg1">
                    <a:lumMod val="95000"/>
                  </a:schemeClr>
                </a:solidFill>
                <a:latin typeface="Clarendon" charset="0"/>
              </a:rPr>
              <a:t>Healthy Salads, Poke Bowls &amp; Pasta Pots</a:t>
            </a:r>
            <a:endParaRPr lang="en-GB" sz="950" dirty="0">
              <a:solidFill>
                <a:schemeClr val="bg1"/>
              </a:solidFill>
              <a:latin typeface="Clarendon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6B18510-5033-CB14-99C2-4237F346451A}"/>
              </a:ext>
            </a:extLst>
          </p:cNvPr>
          <p:cNvSpPr txBox="1"/>
          <p:nvPr/>
        </p:nvSpPr>
        <p:spPr>
          <a:xfrm>
            <a:off x="2956360" y="5720175"/>
            <a:ext cx="4926762" cy="35985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GB" sz="2400" dirty="0">
                <a:solidFill>
                  <a:schemeClr val="bg1"/>
                </a:solidFill>
                <a:latin typeface="Riffic" panose="02000A03030000020004" pitchFamily="2" charset="0"/>
              </a:rPr>
              <a:t>Homemade Soup Available Daily </a:t>
            </a:r>
          </a:p>
        </p:txBody>
      </p:sp>
    </p:spTree>
    <p:extLst>
      <p:ext uri="{BB962C8B-B14F-4D97-AF65-F5344CB8AC3E}">
        <p14:creationId xmlns:p14="http://schemas.microsoft.com/office/powerpoint/2010/main" val="25212268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62BACC85A334940874E8AFC53D7D30A" ma:contentTypeVersion="17" ma:contentTypeDescription="Create a new document." ma:contentTypeScope="" ma:versionID="c8322b4a32d31104a876da33742395cc">
  <xsd:schema xmlns:xsd="http://www.w3.org/2001/XMLSchema" xmlns:xs="http://www.w3.org/2001/XMLSchema" xmlns:p="http://schemas.microsoft.com/office/2006/metadata/properties" xmlns:ns2="a0b65cb2-d32f-4c0d-b44a-126cb78e1dc2" xmlns:ns3="5d40af0d-12b1-4d41-86e7-c9f06a49e14a" targetNamespace="http://schemas.microsoft.com/office/2006/metadata/properties" ma:root="true" ma:fieldsID="fea8f572f1ebe9fde29377bebeab61a4" ns2:_="" ns3:_="">
    <xsd:import namespace="a0b65cb2-d32f-4c0d-b44a-126cb78e1dc2"/>
    <xsd:import namespace="5d40af0d-12b1-4d41-86e7-c9f06a49e1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3:SharedWithUsers" minOccurs="0"/>
                <xsd:element ref="ns3:SharedWithDetails" minOccurs="0"/>
                <xsd:element ref="ns2:_Flow_SignoffStatu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b65cb2-d32f-4c0d-b44a-126cb78e1dc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0a88302f-f043-42a2-9268-165d43ae66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4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_Flow_SignoffStatus" ma:index="21" nillable="true" ma:displayName="Sign-off status" ma:internalName="Sign_x002d_off_x0020_status">
      <xsd:simpleType>
        <xsd:restriction base="dms:Text"/>
      </xsd:simple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40af0d-12b1-4d41-86e7-c9f06a49e14a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bc7369a4-ab23-48b9-bbb7-42e620f7b251}" ma:internalName="TaxCatchAll" ma:showField="CatchAllData" ma:web="5d40af0d-12b1-4d41-86e7-c9f06a49e1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d40af0d-12b1-4d41-86e7-c9f06a49e14a" xsi:nil="true"/>
    <_Flow_SignoffStatus xmlns="a0b65cb2-d32f-4c0d-b44a-126cb78e1dc2" xsi:nil="true"/>
    <lcf76f155ced4ddcb4097134ff3c332f xmlns="a0b65cb2-d32f-4c0d-b44a-126cb78e1dc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8FEE3EC-1730-47DC-B30D-22701DED5436}"/>
</file>

<file path=customXml/itemProps2.xml><?xml version="1.0" encoding="utf-8"?>
<ds:datastoreItem xmlns:ds="http://schemas.openxmlformats.org/officeDocument/2006/customXml" ds:itemID="{F77B2C08-95CE-432D-9FC4-3C0D45B69D5A}"/>
</file>

<file path=customXml/itemProps3.xml><?xml version="1.0" encoding="utf-8"?>
<ds:datastoreItem xmlns:ds="http://schemas.openxmlformats.org/officeDocument/2006/customXml" ds:itemID="{5A1C0B8D-6918-4B2B-A54E-07988EFAFEAA}"/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4090</TotalTime>
  <Words>182</Words>
  <Application>Microsoft Office PowerPoint</Application>
  <PresentationFormat>A4 Paper (210x297 mm)</PresentationFormat>
  <Paragraphs>55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Clarendon</vt:lpstr>
      <vt:lpstr>Arial</vt:lpstr>
      <vt:lpstr>Riffic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Terry Hawkins</dc:creator>
  <cp:lastModifiedBy>Scott Elliott</cp:lastModifiedBy>
  <cp:revision>19</cp:revision>
  <dcterms:created xsi:type="dcterms:W3CDTF">2023-12-31T20:34:35Z</dcterms:created>
  <dcterms:modified xsi:type="dcterms:W3CDTF">2025-06-04T05:15:00Z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0x010100062BACC85A334940874E8AFC53D7D30A</vt:lpwstr>
  </property>
</Properties>
</file>