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65" r:id="rId5"/>
    <p:sldId id="264" r:id="rId6"/>
    <p:sldId id="259" r:id="rId7"/>
    <p:sldId id="260" r:id="rId8"/>
    <p:sldId id="261" r:id="rId9"/>
    <p:sldId id="262" r:id="rId10"/>
    <p:sldId id="263" r:id="rId11"/>
    <p:sldId id="27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9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2" name="Rectangle 1061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Freeform: Shape 1063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975159" y="595085"/>
            <a:ext cx="5457988" cy="5624739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66" name="Freeform: Shape 1065">
            <a:extLst>
              <a:ext uri="{FF2B5EF4-FFF2-40B4-BE49-F238E27FC236}">
                <a16:creationId xmlns:a16="http://schemas.microsoft.com/office/drawing/2014/main" id="{F1C4CFC6-2F63-4E68-9251-489E1A062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1338566" y="472814"/>
            <a:ext cx="4333507" cy="5327363"/>
          </a:xfrm>
          <a:custGeom>
            <a:avLst/>
            <a:gdLst>
              <a:gd name="connsiteX0" fmla="*/ 6058 w 823258"/>
              <a:gd name="connsiteY0" fmla="*/ 673615 h 1272110"/>
              <a:gd name="connsiteX1" fmla="*/ 112452 w 823258"/>
              <a:gd name="connsiteY1" fmla="*/ 471685 h 1272110"/>
              <a:gd name="connsiteX2" fmla="*/ 94736 w 823258"/>
              <a:gd name="connsiteY2" fmla="*/ 159741 h 1272110"/>
              <a:gd name="connsiteX3" fmla="*/ 229419 w 823258"/>
              <a:gd name="connsiteY3" fmla="*/ 14485 h 1272110"/>
              <a:gd name="connsiteX4" fmla="*/ 580225 w 823258"/>
              <a:gd name="connsiteY4" fmla="*/ 3817 h 1272110"/>
              <a:gd name="connsiteX5" fmla="*/ 736149 w 823258"/>
              <a:gd name="connsiteY5" fmla="*/ 195174 h 1272110"/>
              <a:gd name="connsiteX6" fmla="*/ 823017 w 823258"/>
              <a:gd name="connsiteY6" fmla="*/ 912026 h 1272110"/>
              <a:gd name="connsiteX7" fmla="*/ 743293 w 823258"/>
              <a:gd name="connsiteY7" fmla="*/ 1196443 h 1272110"/>
              <a:gd name="connsiteX8" fmla="*/ 310858 w 823258"/>
              <a:gd name="connsiteY8" fmla="*/ 1251402 h 1272110"/>
              <a:gd name="connsiteX9" fmla="*/ 133693 w 823258"/>
              <a:gd name="connsiteY9" fmla="*/ 1020992 h 1272110"/>
              <a:gd name="connsiteX10" fmla="*/ 126549 w 823258"/>
              <a:gd name="connsiteY10" fmla="*/ 606369 h 1272110"/>
              <a:gd name="connsiteX11" fmla="*/ 6058 w 823258"/>
              <a:gd name="connsiteY11" fmla="*/ 673615 h 1272110"/>
              <a:gd name="connsiteX0" fmla="*/ 6097 w 846673"/>
              <a:gd name="connsiteY0" fmla="*/ 673624 h 1266490"/>
              <a:gd name="connsiteX1" fmla="*/ 112491 w 846673"/>
              <a:gd name="connsiteY1" fmla="*/ 471694 h 1266490"/>
              <a:gd name="connsiteX2" fmla="*/ 94775 w 846673"/>
              <a:gd name="connsiteY2" fmla="*/ 159750 h 1266490"/>
              <a:gd name="connsiteX3" fmla="*/ 229458 w 846673"/>
              <a:gd name="connsiteY3" fmla="*/ 14494 h 1266490"/>
              <a:gd name="connsiteX4" fmla="*/ 580264 w 846673"/>
              <a:gd name="connsiteY4" fmla="*/ 3826 h 1266490"/>
              <a:gd name="connsiteX5" fmla="*/ 736188 w 846673"/>
              <a:gd name="connsiteY5" fmla="*/ 195183 h 1266490"/>
              <a:gd name="connsiteX6" fmla="*/ 823056 w 846673"/>
              <a:gd name="connsiteY6" fmla="*/ 912035 h 1266490"/>
              <a:gd name="connsiteX7" fmla="*/ 795891 w 846673"/>
              <a:gd name="connsiteY7" fmla="*/ 1213658 h 1266490"/>
              <a:gd name="connsiteX8" fmla="*/ 310897 w 846673"/>
              <a:gd name="connsiteY8" fmla="*/ 1251411 h 1266490"/>
              <a:gd name="connsiteX9" fmla="*/ 133732 w 846673"/>
              <a:gd name="connsiteY9" fmla="*/ 1021001 h 1266490"/>
              <a:gd name="connsiteX10" fmla="*/ 126588 w 846673"/>
              <a:gd name="connsiteY10" fmla="*/ 606378 h 1266490"/>
              <a:gd name="connsiteX11" fmla="*/ 6097 w 846673"/>
              <a:gd name="connsiteY11" fmla="*/ 673624 h 1266490"/>
              <a:gd name="connsiteX0" fmla="*/ 6097 w 849914"/>
              <a:gd name="connsiteY0" fmla="*/ 673624 h 1273207"/>
              <a:gd name="connsiteX1" fmla="*/ 112491 w 849914"/>
              <a:gd name="connsiteY1" fmla="*/ 471694 h 1273207"/>
              <a:gd name="connsiteX2" fmla="*/ 94775 w 849914"/>
              <a:gd name="connsiteY2" fmla="*/ 159750 h 1273207"/>
              <a:gd name="connsiteX3" fmla="*/ 229458 w 849914"/>
              <a:gd name="connsiteY3" fmla="*/ 14494 h 1273207"/>
              <a:gd name="connsiteX4" fmla="*/ 580264 w 849914"/>
              <a:gd name="connsiteY4" fmla="*/ 3826 h 1273207"/>
              <a:gd name="connsiteX5" fmla="*/ 736188 w 849914"/>
              <a:gd name="connsiteY5" fmla="*/ 195183 h 1273207"/>
              <a:gd name="connsiteX6" fmla="*/ 823056 w 849914"/>
              <a:gd name="connsiteY6" fmla="*/ 912035 h 1273207"/>
              <a:gd name="connsiteX7" fmla="*/ 795891 w 849914"/>
              <a:gd name="connsiteY7" fmla="*/ 1213658 h 1273207"/>
              <a:gd name="connsiteX8" fmla="*/ 248636 w 849914"/>
              <a:gd name="connsiteY8" fmla="*/ 1257509 h 1273207"/>
              <a:gd name="connsiteX9" fmla="*/ 133732 w 849914"/>
              <a:gd name="connsiteY9" fmla="*/ 1021001 h 1273207"/>
              <a:gd name="connsiteX10" fmla="*/ 126588 w 849914"/>
              <a:gd name="connsiteY10" fmla="*/ 606378 h 1273207"/>
              <a:gd name="connsiteX11" fmla="*/ 6097 w 849914"/>
              <a:gd name="connsiteY11" fmla="*/ 673624 h 1273207"/>
              <a:gd name="connsiteX0" fmla="*/ 6097 w 857388"/>
              <a:gd name="connsiteY0" fmla="*/ 673624 h 1273231"/>
              <a:gd name="connsiteX1" fmla="*/ 112491 w 857388"/>
              <a:gd name="connsiteY1" fmla="*/ 471694 h 1273231"/>
              <a:gd name="connsiteX2" fmla="*/ 94775 w 857388"/>
              <a:gd name="connsiteY2" fmla="*/ 159750 h 1273231"/>
              <a:gd name="connsiteX3" fmla="*/ 229458 w 857388"/>
              <a:gd name="connsiteY3" fmla="*/ 14494 h 1273231"/>
              <a:gd name="connsiteX4" fmla="*/ 580264 w 857388"/>
              <a:gd name="connsiteY4" fmla="*/ 3826 h 1273231"/>
              <a:gd name="connsiteX5" fmla="*/ 736188 w 857388"/>
              <a:gd name="connsiteY5" fmla="*/ 195183 h 1273231"/>
              <a:gd name="connsiteX6" fmla="*/ 837750 w 857388"/>
              <a:gd name="connsiteY6" fmla="*/ 911367 h 1273231"/>
              <a:gd name="connsiteX7" fmla="*/ 795891 w 857388"/>
              <a:gd name="connsiteY7" fmla="*/ 1213658 h 1273231"/>
              <a:gd name="connsiteX8" fmla="*/ 248636 w 857388"/>
              <a:gd name="connsiteY8" fmla="*/ 1257509 h 1273231"/>
              <a:gd name="connsiteX9" fmla="*/ 133732 w 857388"/>
              <a:gd name="connsiteY9" fmla="*/ 1021001 h 1273231"/>
              <a:gd name="connsiteX10" fmla="*/ 126588 w 857388"/>
              <a:gd name="connsiteY10" fmla="*/ 606378 h 1273231"/>
              <a:gd name="connsiteX11" fmla="*/ 6097 w 857388"/>
              <a:gd name="connsiteY11" fmla="*/ 673624 h 1273231"/>
              <a:gd name="connsiteX0" fmla="*/ 6097 w 859776"/>
              <a:gd name="connsiteY0" fmla="*/ 673624 h 1273231"/>
              <a:gd name="connsiteX1" fmla="*/ 112491 w 859776"/>
              <a:gd name="connsiteY1" fmla="*/ 471694 h 1273231"/>
              <a:gd name="connsiteX2" fmla="*/ 94775 w 859776"/>
              <a:gd name="connsiteY2" fmla="*/ 159750 h 1273231"/>
              <a:gd name="connsiteX3" fmla="*/ 229458 w 859776"/>
              <a:gd name="connsiteY3" fmla="*/ 14494 h 1273231"/>
              <a:gd name="connsiteX4" fmla="*/ 580264 w 859776"/>
              <a:gd name="connsiteY4" fmla="*/ 3826 h 1273231"/>
              <a:gd name="connsiteX5" fmla="*/ 736188 w 859776"/>
              <a:gd name="connsiteY5" fmla="*/ 195183 h 1273231"/>
              <a:gd name="connsiteX6" fmla="*/ 837750 w 859776"/>
              <a:gd name="connsiteY6" fmla="*/ 911367 h 1273231"/>
              <a:gd name="connsiteX7" fmla="*/ 795891 w 859776"/>
              <a:gd name="connsiteY7" fmla="*/ 1213658 h 1273231"/>
              <a:gd name="connsiteX8" fmla="*/ 248636 w 859776"/>
              <a:gd name="connsiteY8" fmla="*/ 1257509 h 1273231"/>
              <a:gd name="connsiteX9" fmla="*/ 133732 w 859776"/>
              <a:gd name="connsiteY9" fmla="*/ 1021001 h 1273231"/>
              <a:gd name="connsiteX10" fmla="*/ 126588 w 859776"/>
              <a:gd name="connsiteY10" fmla="*/ 606378 h 1273231"/>
              <a:gd name="connsiteX11" fmla="*/ 6097 w 859776"/>
              <a:gd name="connsiteY11" fmla="*/ 673624 h 1273231"/>
              <a:gd name="connsiteX0" fmla="*/ 6097 w 863219"/>
              <a:gd name="connsiteY0" fmla="*/ 673624 h 1273231"/>
              <a:gd name="connsiteX1" fmla="*/ 112491 w 863219"/>
              <a:gd name="connsiteY1" fmla="*/ 471694 h 1273231"/>
              <a:gd name="connsiteX2" fmla="*/ 94775 w 863219"/>
              <a:gd name="connsiteY2" fmla="*/ 159750 h 1273231"/>
              <a:gd name="connsiteX3" fmla="*/ 229458 w 863219"/>
              <a:gd name="connsiteY3" fmla="*/ 14494 h 1273231"/>
              <a:gd name="connsiteX4" fmla="*/ 580264 w 863219"/>
              <a:gd name="connsiteY4" fmla="*/ 3826 h 1273231"/>
              <a:gd name="connsiteX5" fmla="*/ 736188 w 863219"/>
              <a:gd name="connsiteY5" fmla="*/ 195183 h 1273231"/>
              <a:gd name="connsiteX6" fmla="*/ 837750 w 863219"/>
              <a:gd name="connsiteY6" fmla="*/ 911367 h 1273231"/>
              <a:gd name="connsiteX7" fmla="*/ 795891 w 863219"/>
              <a:gd name="connsiteY7" fmla="*/ 1213658 h 1273231"/>
              <a:gd name="connsiteX8" fmla="*/ 248636 w 863219"/>
              <a:gd name="connsiteY8" fmla="*/ 1257509 h 1273231"/>
              <a:gd name="connsiteX9" fmla="*/ 133732 w 863219"/>
              <a:gd name="connsiteY9" fmla="*/ 1021001 h 1273231"/>
              <a:gd name="connsiteX10" fmla="*/ 126588 w 863219"/>
              <a:gd name="connsiteY10" fmla="*/ 606378 h 1273231"/>
              <a:gd name="connsiteX11" fmla="*/ 6097 w 863219"/>
              <a:gd name="connsiteY11" fmla="*/ 673624 h 1273231"/>
              <a:gd name="connsiteX0" fmla="*/ 6097 w 865261"/>
              <a:gd name="connsiteY0" fmla="*/ 673624 h 1271255"/>
              <a:gd name="connsiteX1" fmla="*/ 112491 w 865261"/>
              <a:gd name="connsiteY1" fmla="*/ 471694 h 1271255"/>
              <a:gd name="connsiteX2" fmla="*/ 94775 w 865261"/>
              <a:gd name="connsiteY2" fmla="*/ 159750 h 1271255"/>
              <a:gd name="connsiteX3" fmla="*/ 229458 w 865261"/>
              <a:gd name="connsiteY3" fmla="*/ 14494 h 1271255"/>
              <a:gd name="connsiteX4" fmla="*/ 580264 w 865261"/>
              <a:gd name="connsiteY4" fmla="*/ 3826 h 1271255"/>
              <a:gd name="connsiteX5" fmla="*/ 736188 w 865261"/>
              <a:gd name="connsiteY5" fmla="*/ 195183 h 1271255"/>
              <a:gd name="connsiteX6" fmla="*/ 841141 w 865261"/>
              <a:gd name="connsiteY6" fmla="*/ 970003 h 1271255"/>
              <a:gd name="connsiteX7" fmla="*/ 795891 w 865261"/>
              <a:gd name="connsiteY7" fmla="*/ 1213658 h 1271255"/>
              <a:gd name="connsiteX8" fmla="*/ 248636 w 865261"/>
              <a:gd name="connsiteY8" fmla="*/ 1257509 h 1271255"/>
              <a:gd name="connsiteX9" fmla="*/ 133732 w 865261"/>
              <a:gd name="connsiteY9" fmla="*/ 1021001 h 1271255"/>
              <a:gd name="connsiteX10" fmla="*/ 126588 w 865261"/>
              <a:gd name="connsiteY10" fmla="*/ 606378 h 1271255"/>
              <a:gd name="connsiteX11" fmla="*/ 6097 w 865261"/>
              <a:gd name="connsiteY11" fmla="*/ 673624 h 1271255"/>
              <a:gd name="connsiteX0" fmla="*/ 6097 w 860021"/>
              <a:gd name="connsiteY0" fmla="*/ 673624 h 1279428"/>
              <a:gd name="connsiteX1" fmla="*/ 112491 w 860021"/>
              <a:gd name="connsiteY1" fmla="*/ 471694 h 1279428"/>
              <a:gd name="connsiteX2" fmla="*/ 94775 w 860021"/>
              <a:gd name="connsiteY2" fmla="*/ 159750 h 1279428"/>
              <a:gd name="connsiteX3" fmla="*/ 229458 w 860021"/>
              <a:gd name="connsiteY3" fmla="*/ 14494 h 1279428"/>
              <a:gd name="connsiteX4" fmla="*/ 580264 w 860021"/>
              <a:gd name="connsiteY4" fmla="*/ 3826 h 1279428"/>
              <a:gd name="connsiteX5" fmla="*/ 736188 w 860021"/>
              <a:gd name="connsiteY5" fmla="*/ 195183 h 1279428"/>
              <a:gd name="connsiteX6" fmla="*/ 841141 w 860021"/>
              <a:gd name="connsiteY6" fmla="*/ 970003 h 1279428"/>
              <a:gd name="connsiteX7" fmla="*/ 797210 w 860021"/>
              <a:gd name="connsiteY7" fmla="*/ 1236461 h 1279428"/>
              <a:gd name="connsiteX8" fmla="*/ 248636 w 860021"/>
              <a:gd name="connsiteY8" fmla="*/ 1257509 h 1279428"/>
              <a:gd name="connsiteX9" fmla="*/ 133732 w 860021"/>
              <a:gd name="connsiteY9" fmla="*/ 1021001 h 1279428"/>
              <a:gd name="connsiteX10" fmla="*/ 126588 w 860021"/>
              <a:gd name="connsiteY10" fmla="*/ 606378 h 1279428"/>
              <a:gd name="connsiteX11" fmla="*/ 6097 w 860021"/>
              <a:gd name="connsiteY11" fmla="*/ 673624 h 1279428"/>
              <a:gd name="connsiteX0" fmla="*/ 6097 w 860380"/>
              <a:gd name="connsiteY0" fmla="*/ 679490 h 1285294"/>
              <a:gd name="connsiteX1" fmla="*/ 112491 w 860380"/>
              <a:gd name="connsiteY1" fmla="*/ 477560 h 1285294"/>
              <a:gd name="connsiteX2" fmla="*/ 94775 w 860380"/>
              <a:gd name="connsiteY2" fmla="*/ 165616 h 1285294"/>
              <a:gd name="connsiteX3" fmla="*/ 229458 w 860380"/>
              <a:gd name="connsiteY3" fmla="*/ 20360 h 1285294"/>
              <a:gd name="connsiteX4" fmla="*/ 580264 w 860380"/>
              <a:gd name="connsiteY4" fmla="*/ 9692 h 1285294"/>
              <a:gd name="connsiteX5" fmla="*/ 730442 w 860380"/>
              <a:gd name="connsiteY5" fmla="*/ 165383 h 1285294"/>
              <a:gd name="connsiteX6" fmla="*/ 841141 w 860380"/>
              <a:gd name="connsiteY6" fmla="*/ 975869 h 1285294"/>
              <a:gd name="connsiteX7" fmla="*/ 797210 w 860380"/>
              <a:gd name="connsiteY7" fmla="*/ 1242327 h 1285294"/>
              <a:gd name="connsiteX8" fmla="*/ 248636 w 860380"/>
              <a:gd name="connsiteY8" fmla="*/ 1263375 h 1285294"/>
              <a:gd name="connsiteX9" fmla="*/ 133732 w 860380"/>
              <a:gd name="connsiteY9" fmla="*/ 1026867 h 1285294"/>
              <a:gd name="connsiteX10" fmla="*/ 126588 w 860380"/>
              <a:gd name="connsiteY10" fmla="*/ 612244 h 1285294"/>
              <a:gd name="connsiteX11" fmla="*/ 6097 w 860380"/>
              <a:gd name="connsiteY11" fmla="*/ 679490 h 1285294"/>
              <a:gd name="connsiteX0" fmla="*/ 6097 w 881639"/>
              <a:gd name="connsiteY0" fmla="*/ 679490 h 1286194"/>
              <a:gd name="connsiteX1" fmla="*/ 112491 w 881639"/>
              <a:gd name="connsiteY1" fmla="*/ 477560 h 1286194"/>
              <a:gd name="connsiteX2" fmla="*/ 94775 w 881639"/>
              <a:gd name="connsiteY2" fmla="*/ 165616 h 1286194"/>
              <a:gd name="connsiteX3" fmla="*/ 229458 w 881639"/>
              <a:gd name="connsiteY3" fmla="*/ 20360 h 1286194"/>
              <a:gd name="connsiteX4" fmla="*/ 580264 w 881639"/>
              <a:gd name="connsiteY4" fmla="*/ 9692 h 1286194"/>
              <a:gd name="connsiteX5" fmla="*/ 730442 w 881639"/>
              <a:gd name="connsiteY5" fmla="*/ 165383 h 1286194"/>
              <a:gd name="connsiteX6" fmla="*/ 873260 w 881639"/>
              <a:gd name="connsiteY6" fmla="*/ 958078 h 1286194"/>
              <a:gd name="connsiteX7" fmla="*/ 797210 w 881639"/>
              <a:gd name="connsiteY7" fmla="*/ 1242327 h 1286194"/>
              <a:gd name="connsiteX8" fmla="*/ 248636 w 881639"/>
              <a:gd name="connsiteY8" fmla="*/ 1263375 h 1286194"/>
              <a:gd name="connsiteX9" fmla="*/ 133732 w 881639"/>
              <a:gd name="connsiteY9" fmla="*/ 1026867 h 1286194"/>
              <a:gd name="connsiteX10" fmla="*/ 126588 w 881639"/>
              <a:gd name="connsiteY10" fmla="*/ 612244 h 1286194"/>
              <a:gd name="connsiteX11" fmla="*/ 6097 w 881639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26707 w 881758"/>
              <a:gd name="connsiteY10" fmla="*/ 612244 h 1286194"/>
              <a:gd name="connsiteX11" fmla="*/ 6216 w 881758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38858 w 881758"/>
              <a:gd name="connsiteY10" fmla="*/ 503910 h 1286194"/>
              <a:gd name="connsiteX11" fmla="*/ 6216 w 881758"/>
              <a:gd name="connsiteY11" fmla="*/ 679490 h 1286194"/>
              <a:gd name="connsiteX0" fmla="*/ 6961 w 868563"/>
              <a:gd name="connsiteY0" fmla="*/ 538413 h 1286194"/>
              <a:gd name="connsiteX1" fmla="*/ 96872 w 868563"/>
              <a:gd name="connsiteY1" fmla="*/ 369894 h 1286194"/>
              <a:gd name="connsiteX2" fmla="*/ 81699 w 868563"/>
              <a:gd name="connsiteY2" fmla="*/ 165616 h 1286194"/>
              <a:gd name="connsiteX3" fmla="*/ 216382 w 868563"/>
              <a:gd name="connsiteY3" fmla="*/ 20360 h 1286194"/>
              <a:gd name="connsiteX4" fmla="*/ 567188 w 868563"/>
              <a:gd name="connsiteY4" fmla="*/ 9692 h 1286194"/>
              <a:gd name="connsiteX5" fmla="*/ 717366 w 868563"/>
              <a:gd name="connsiteY5" fmla="*/ 165383 h 1286194"/>
              <a:gd name="connsiteX6" fmla="*/ 860184 w 868563"/>
              <a:gd name="connsiteY6" fmla="*/ 958078 h 1286194"/>
              <a:gd name="connsiteX7" fmla="*/ 784134 w 868563"/>
              <a:gd name="connsiteY7" fmla="*/ 1242327 h 1286194"/>
              <a:gd name="connsiteX8" fmla="*/ 235560 w 868563"/>
              <a:gd name="connsiteY8" fmla="*/ 1263375 h 1286194"/>
              <a:gd name="connsiteX9" fmla="*/ 120656 w 868563"/>
              <a:gd name="connsiteY9" fmla="*/ 1026867 h 1286194"/>
              <a:gd name="connsiteX10" fmla="*/ 125663 w 868563"/>
              <a:gd name="connsiteY10" fmla="*/ 503910 h 1286194"/>
              <a:gd name="connsiteX11" fmla="*/ 6961 w 868563"/>
              <a:gd name="connsiteY11" fmla="*/ 538413 h 1286194"/>
              <a:gd name="connsiteX0" fmla="*/ 6961 w 867791"/>
              <a:gd name="connsiteY0" fmla="*/ 538413 h 1312892"/>
              <a:gd name="connsiteX1" fmla="*/ 96872 w 867791"/>
              <a:gd name="connsiteY1" fmla="*/ 369894 h 1312892"/>
              <a:gd name="connsiteX2" fmla="*/ 81699 w 867791"/>
              <a:gd name="connsiteY2" fmla="*/ 165616 h 1312892"/>
              <a:gd name="connsiteX3" fmla="*/ 216382 w 867791"/>
              <a:gd name="connsiteY3" fmla="*/ 20360 h 1312892"/>
              <a:gd name="connsiteX4" fmla="*/ 567188 w 867791"/>
              <a:gd name="connsiteY4" fmla="*/ 9692 h 1312892"/>
              <a:gd name="connsiteX5" fmla="*/ 717366 w 867791"/>
              <a:gd name="connsiteY5" fmla="*/ 165383 h 1312892"/>
              <a:gd name="connsiteX6" fmla="*/ 860184 w 867791"/>
              <a:gd name="connsiteY6" fmla="*/ 958078 h 1312892"/>
              <a:gd name="connsiteX7" fmla="*/ 784134 w 867791"/>
              <a:gd name="connsiteY7" fmla="*/ 1242327 h 1312892"/>
              <a:gd name="connsiteX8" fmla="*/ 256000 w 867791"/>
              <a:gd name="connsiteY8" fmla="*/ 1298372 h 1312892"/>
              <a:gd name="connsiteX9" fmla="*/ 120656 w 867791"/>
              <a:gd name="connsiteY9" fmla="*/ 1026867 h 1312892"/>
              <a:gd name="connsiteX10" fmla="*/ 125663 w 867791"/>
              <a:gd name="connsiteY10" fmla="*/ 503910 h 1312892"/>
              <a:gd name="connsiteX11" fmla="*/ 6961 w 867791"/>
              <a:gd name="connsiteY11" fmla="*/ 538413 h 1312892"/>
              <a:gd name="connsiteX0" fmla="*/ 6961 w 867791"/>
              <a:gd name="connsiteY0" fmla="*/ 538413 h 1313923"/>
              <a:gd name="connsiteX1" fmla="*/ 96872 w 867791"/>
              <a:gd name="connsiteY1" fmla="*/ 369894 h 1313923"/>
              <a:gd name="connsiteX2" fmla="*/ 81699 w 867791"/>
              <a:gd name="connsiteY2" fmla="*/ 165616 h 1313923"/>
              <a:gd name="connsiteX3" fmla="*/ 216382 w 867791"/>
              <a:gd name="connsiteY3" fmla="*/ 20360 h 1313923"/>
              <a:gd name="connsiteX4" fmla="*/ 567188 w 867791"/>
              <a:gd name="connsiteY4" fmla="*/ 9692 h 1313923"/>
              <a:gd name="connsiteX5" fmla="*/ 717366 w 867791"/>
              <a:gd name="connsiteY5" fmla="*/ 165383 h 1313923"/>
              <a:gd name="connsiteX6" fmla="*/ 860184 w 867791"/>
              <a:gd name="connsiteY6" fmla="*/ 958078 h 1313923"/>
              <a:gd name="connsiteX7" fmla="*/ 784134 w 867791"/>
              <a:gd name="connsiteY7" fmla="*/ 1242327 h 1313923"/>
              <a:gd name="connsiteX8" fmla="*/ 256000 w 867791"/>
              <a:gd name="connsiteY8" fmla="*/ 1298372 h 1313923"/>
              <a:gd name="connsiteX9" fmla="*/ 145617 w 867791"/>
              <a:gd name="connsiteY9" fmla="*/ 1012668 h 1313923"/>
              <a:gd name="connsiteX10" fmla="*/ 125663 w 867791"/>
              <a:gd name="connsiteY10" fmla="*/ 503910 h 1313923"/>
              <a:gd name="connsiteX11" fmla="*/ 6961 w 867791"/>
              <a:gd name="connsiteY11" fmla="*/ 538413 h 1313923"/>
              <a:gd name="connsiteX0" fmla="*/ 6961 w 867791"/>
              <a:gd name="connsiteY0" fmla="*/ 538413 h 1310173"/>
              <a:gd name="connsiteX1" fmla="*/ 96872 w 867791"/>
              <a:gd name="connsiteY1" fmla="*/ 369894 h 1310173"/>
              <a:gd name="connsiteX2" fmla="*/ 81699 w 867791"/>
              <a:gd name="connsiteY2" fmla="*/ 165616 h 1310173"/>
              <a:gd name="connsiteX3" fmla="*/ 216382 w 867791"/>
              <a:gd name="connsiteY3" fmla="*/ 20360 h 1310173"/>
              <a:gd name="connsiteX4" fmla="*/ 567188 w 867791"/>
              <a:gd name="connsiteY4" fmla="*/ 9692 h 1310173"/>
              <a:gd name="connsiteX5" fmla="*/ 717366 w 867791"/>
              <a:gd name="connsiteY5" fmla="*/ 165383 h 1310173"/>
              <a:gd name="connsiteX6" fmla="*/ 860184 w 867791"/>
              <a:gd name="connsiteY6" fmla="*/ 958078 h 1310173"/>
              <a:gd name="connsiteX7" fmla="*/ 784134 w 867791"/>
              <a:gd name="connsiteY7" fmla="*/ 1242327 h 1310173"/>
              <a:gd name="connsiteX8" fmla="*/ 256000 w 867791"/>
              <a:gd name="connsiteY8" fmla="*/ 1298372 h 1310173"/>
              <a:gd name="connsiteX9" fmla="*/ 155978 w 867791"/>
              <a:gd name="connsiteY9" fmla="*/ 1064454 h 1310173"/>
              <a:gd name="connsiteX10" fmla="*/ 125663 w 867791"/>
              <a:gd name="connsiteY10" fmla="*/ 503910 h 1310173"/>
              <a:gd name="connsiteX11" fmla="*/ 6961 w 867791"/>
              <a:gd name="connsiteY11" fmla="*/ 538413 h 1310173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6197"/>
              <a:gd name="connsiteX1" fmla="*/ 96872 w 867791"/>
              <a:gd name="connsiteY1" fmla="*/ 369894 h 1306197"/>
              <a:gd name="connsiteX2" fmla="*/ 81699 w 867791"/>
              <a:gd name="connsiteY2" fmla="*/ 165616 h 1306197"/>
              <a:gd name="connsiteX3" fmla="*/ 216382 w 867791"/>
              <a:gd name="connsiteY3" fmla="*/ 20360 h 1306197"/>
              <a:gd name="connsiteX4" fmla="*/ 567188 w 867791"/>
              <a:gd name="connsiteY4" fmla="*/ 9692 h 1306197"/>
              <a:gd name="connsiteX5" fmla="*/ 717366 w 867791"/>
              <a:gd name="connsiteY5" fmla="*/ 165383 h 1306197"/>
              <a:gd name="connsiteX6" fmla="*/ 860184 w 867791"/>
              <a:gd name="connsiteY6" fmla="*/ 958078 h 1306197"/>
              <a:gd name="connsiteX7" fmla="*/ 784134 w 867791"/>
              <a:gd name="connsiteY7" fmla="*/ 1242327 h 1306197"/>
              <a:gd name="connsiteX8" fmla="*/ 256000 w 867791"/>
              <a:gd name="connsiteY8" fmla="*/ 1298372 h 1306197"/>
              <a:gd name="connsiteX9" fmla="*/ 155507 w 867791"/>
              <a:gd name="connsiteY9" fmla="*/ 1120000 h 1306197"/>
              <a:gd name="connsiteX10" fmla="*/ 125663 w 867791"/>
              <a:gd name="connsiteY10" fmla="*/ 503910 h 1306197"/>
              <a:gd name="connsiteX11" fmla="*/ 6961 w 867791"/>
              <a:gd name="connsiteY11" fmla="*/ 538413 h 1306197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39700 h 1307484"/>
              <a:gd name="connsiteX1" fmla="*/ 96872 w 867791"/>
              <a:gd name="connsiteY1" fmla="*/ 371181 h 1307484"/>
              <a:gd name="connsiteX2" fmla="*/ 77366 w 867791"/>
              <a:gd name="connsiteY2" fmla="*/ 91980 h 1307484"/>
              <a:gd name="connsiteX3" fmla="*/ 216382 w 867791"/>
              <a:gd name="connsiteY3" fmla="*/ 21647 h 1307484"/>
              <a:gd name="connsiteX4" fmla="*/ 567188 w 867791"/>
              <a:gd name="connsiteY4" fmla="*/ 10979 h 1307484"/>
              <a:gd name="connsiteX5" fmla="*/ 717366 w 867791"/>
              <a:gd name="connsiteY5" fmla="*/ 166670 h 1307484"/>
              <a:gd name="connsiteX6" fmla="*/ 860184 w 867791"/>
              <a:gd name="connsiteY6" fmla="*/ 959365 h 1307484"/>
              <a:gd name="connsiteX7" fmla="*/ 784134 w 867791"/>
              <a:gd name="connsiteY7" fmla="*/ 1243614 h 1307484"/>
              <a:gd name="connsiteX8" fmla="*/ 256000 w 867791"/>
              <a:gd name="connsiteY8" fmla="*/ 1299659 h 1307484"/>
              <a:gd name="connsiteX9" fmla="*/ 155507 w 867791"/>
              <a:gd name="connsiteY9" fmla="*/ 1121287 h 1307484"/>
              <a:gd name="connsiteX10" fmla="*/ 125663 w 867791"/>
              <a:gd name="connsiteY10" fmla="*/ 505197 h 1307484"/>
              <a:gd name="connsiteX11" fmla="*/ 6961 w 867791"/>
              <a:gd name="connsiteY11" fmla="*/ 539700 h 1307484"/>
              <a:gd name="connsiteX0" fmla="*/ 6961 w 867791"/>
              <a:gd name="connsiteY0" fmla="*/ 550995 h 1318779"/>
              <a:gd name="connsiteX1" fmla="*/ 96872 w 867791"/>
              <a:gd name="connsiteY1" fmla="*/ 382476 h 1318779"/>
              <a:gd name="connsiteX2" fmla="*/ 77366 w 867791"/>
              <a:gd name="connsiteY2" fmla="*/ 103275 h 1318779"/>
              <a:gd name="connsiteX3" fmla="*/ 229757 w 867791"/>
              <a:gd name="connsiteY3" fmla="*/ 9471 h 1318779"/>
              <a:gd name="connsiteX4" fmla="*/ 567188 w 867791"/>
              <a:gd name="connsiteY4" fmla="*/ 22274 h 1318779"/>
              <a:gd name="connsiteX5" fmla="*/ 717366 w 867791"/>
              <a:gd name="connsiteY5" fmla="*/ 177965 h 1318779"/>
              <a:gd name="connsiteX6" fmla="*/ 860184 w 867791"/>
              <a:gd name="connsiteY6" fmla="*/ 970660 h 1318779"/>
              <a:gd name="connsiteX7" fmla="*/ 784134 w 867791"/>
              <a:gd name="connsiteY7" fmla="*/ 1254909 h 1318779"/>
              <a:gd name="connsiteX8" fmla="*/ 256000 w 867791"/>
              <a:gd name="connsiteY8" fmla="*/ 1310954 h 1318779"/>
              <a:gd name="connsiteX9" fmla="*/ 155507 w 867791"/>
              <a:gd name="connsiteY9" fmla="*/ 1132582 h 1318779"/>
              <a:gd name="connsiteX10" fmla="*/ 125663 w 867791"/>
              <a:gd name="connsiteY10" fmla="*/ 516492 h 1318779"/>
              <a:gd name="connsiteX11" fmla="*/ 6961 w 867791"/>
              <a:gd name="connsiteY11" fmla="*/ 550995 h 1318779"/>
              <a:gd name="connsiteX0" fmla="*/ 6961 w 867791"/>
              <a:gd name="connsiteY0" fmla="*/ 560584 h 1328368"/>
              <a:gd name="connsiteX1" fmla="*/ 96872 w 867791"/>
              <a:gd name="connsiteY1" fmla="*/ 392065 h 1328368"/>
              <a:gd name="connsiteX2" fmla="*/ 77366 w 867791"/>
              <a:gd name="connsiteY2" fmla="*/ 112864 h 1328368"/>
              <a:gd name="connsiteX3" fmla="*/ 229757 w 867791"/>
              <a:gd name="connsiteY3" fmla="*/ 19060 h 1328368"/>
              <a:gd name="connsiteX4" fmla="*/ 566246 w 867791"/>
              <a:gd name="connsiteY4" fmla="*/ 15575 h 1328368"/>
              <a:gd name="connsiteX5" fmla="*/ 717366 w 867791"/>
              <a:gd name="connsiteY5" fmla="*/ 187554 h 1328368"/>
              <a:gd name="connsiteX6" fmla="*/ 860184 w 867791"/>
              <a:gd name="connsiteY6" fmla="*/ 980249 h 1328368"/>
              <a:gd name="connsiteX7" fmla="*/ 784134 w 867791"/>
              <a:gd name="connsiteY7" fmla="*/ 1264498 h 1328368"/>
              <a:gd name="connsiteX8" fmla="*/ 256000 w 867791"/>
              <a:gd name="connsiteY8" fmla="*/ 1320543 h 1328368"/>
              <a:gd name="connsiteX9" fmla="*/ 155507 w 867791"/>
              <a:gd name="connsiteY9" fmla="*/ 1142171 h 1328368"/>
              <a:gd name="connsiteX10" fmla="*/ 125663 w 867791"/>
              <a:gd name="connsiteY10" fmla="*/ 526081 h 1328368"/>
              <a:gd name="connsiteX11" fmla="*/ 6961 w 867791"/>
              <a:gd name="connsiteY11" fmla="*/ 560584 h 1328368"/>
              <a:gd name="connsiteX0" fmla="*/ 6961 w 865870"/>
              <a:gd name="connsiteY0" fmla="*/ 560584 h 1328871"/>
              <a:gd name="connsiteX1" fmla="*/ 96872 w 865870"/>
              <a:gd name="connsiteY1" fmla="*/ 392065 h 1328871"/>
              <a:gd name="connsiteX2" fmla="*/ 77366 w 865870"/>
              <a:gd name="connsiteY2" fmla="*/ 112864 h 1328871"/>
              <a:gd name="connsiteX3" fmla="*/ 229757 w 865870"/>
              <a:gd name="connsiteY3" fmla="*/ 19060 h 1328871"/>
              <a:gd name="connsiteX4" fmla="*/ 566246 w 865870"/>
              <a:gd name="connsiteY4" fmla="*/ 15575 h 1328871"/>
              <a:gd name="connsiteX5" fmla="*/ 717366 w 865870"/>
              <a:gd name="connsiteY5" fmla="*/ 187554 h 1328871"/>
              <a:gd name="connsiteX6" fmla="*/ 860184 w 865870"/>
              <a:gd name="connsiteY6" fmla="*/ 980249 h 1328871"/>
              <a:gd name="connsiteX7" fmla="*/ 784134 w 865870"/>
              <a:gd name="connsiteY7" fmla="*/ 1264498 h 1328871"/>
              <a:gd name="connsiteX8" fmla="*/ 314963 w 865870"/>
              <a:gd name="connsiteY8" fmla="*/ 1321127 h 1328871"/>
              <a:gd name="connsiteX9" fmla="*/ 155507 w 865870"/>
              <a:gd name="connsiteY9" fmla="*/ 1142171 h 1328871"/>
              <a:gd name="connsiteX10" fmla="*/ 125663 w 865870"/>
              <a:gd name="connsiteY10" fmla="*/ 526081 h 1328871"/>
              <a:gd name="connsiteX11" fmla="*/ 6961 w 865870"/>
              <a:gd name="connsiteY11" fmla="*/ 560584 h 1328871"/>
              <a:gd name="connsiteX0" fmla="*/ 6961 w 865870"/>
              <a:gd name="connsiteY0" fmla="*/ 560584 h 1328712"/>
              <a:gd name="connsiteX1" fmla="*/ 96872 w 865870"/>
              <a:gd name="connsiteY1" fmla="*/ 392065 h 1328712"/>
              <a:gd name="connsiteX2" fmla="*/ 77366 w 865870"/>
              <a:gd name="connsiteY2" fmla="*/ 112864 h 1328712"/>
              <a:gd name="connsiteX3" fmla="*/ 229757 w 865870"/>
              <a:gd name="connsiteY3" fmla="*/ 19060 h 1328712"/>
              <a:gd name="connsiteX4" fmla="*/ 566246 w 865870"/>
              <a:gd name="connsiteY4" fmla="*/ 15575 h 1328712"/>
              <a:gd name="connsiteX5" fmla="*/ 717366 w 865870"/>
              <a:gd name="connsiteY5" fmla="*/ 187554 h 1328712"/>
              <a:gd name="connsiteX6" fmla="*/ 860184 w 865870"/>
              <a:gd name="connsiteY6" fmla="*/ 980249 h 1328712"/>
              <a:gd name="connsiteX7" fmla="*/ 784134 w 865870"/>
              <a:gd name="connsiteY7" fmla="*/ 1264498 h 1328712"/>
              <a:gd name="connsiteX8" fmla="*/ 314963 w 865870"/>
              <a:gd name="connsiteY8" fmla="*/ 1321127 h 1328712"/>
              <a:gd name="connsiteX9" fmla="*/ 177736 w 865870"/>
              <a:gd name="connsiteY9" fmla="*/ 1144426 h 1328712"/>
              <a:gd name="connsiteX10" fmla="*/ 125663 w 865870"/>
              <a:gd name="connsiteY10" fmla="*/ 526081 h 1328712"/>
              <a:gd name="connsiteX11" fmla="*/ 6961 w 865870"/>
              <a:gd name="connsiteY11" fmla="*/ 560584 h 1328712"/>
              <a:gd name="connsiteX0" fmla="*/ 6961 w 864913"/>
              <a:gd name="connsiteY0" fmla="*/ 560584 h 1327274"/>
              <a:gd name="connsiteX1" fmla="*/ 96872 w 864913"/>
              <a:gd name="connsiteY1" fmla="*/ 392065 h 1327274"/>
              <a:gd name="connsiteX2" fmla="*/ 77366 w 864913"/>
              <a:gd name="connsiteY2" fmla="*/ 112864 h 1327274"/>
              <a:gd name="connsiteX3" fmla="*/ 229757 w 864913"/>
              <a:gd name="connsiteY3" fmla="*/ 19060 h 1327274"/>
              <a:gd name="connsiteX4" fmla="*/ 566246 w 864913"/>
              <a:gd name="connsiteY4" fmla="*/ 15575 h 1327274"/>
              <a:gd name="connsiteX5" fmla="*/ 717366 w 864913"/>
              <a:gd name="connsiteY5" fmla="*/ 187554 h 1327274"/>
              <a:gd name="connsiteX6" fmla="*/ 860184 w 864913"/>
              <a:gd name="connsiteY6" fmla="*/ 980249 h 1327274"/>
              <a:gd name="connsiteX7" fmla="*/ 784134 w 864913"/>
              <a:gd name="connsiteY7" fmla="*/ 1264498 h 1327274"/>
              <a:gd name="connsiteX8" fmla="*/ 351698 w 864913"/>
              <a:gd name="connsiteY8" fmla="*/ 1319456 h 1327274"/>
              <a:gd name="connsiteX9" fmla="*/ 177736 w 864913"/>
              <a:gd name="connsiteY9" fmla="*/ 1144426 h 1327274"/>
              <a:gd name="connsiteX10" fmla="*/ 125663 w 864913"/>
              <a:gd name="connsiteY10" fmla="*/ 526081 h 1327274"/>
              <a:gd name="connsiteX11" fmla="*/ 6961 w 864913"/>
              <a:gd name="connsiteY11" fmla="*/ 560584 h 1327274"/>
              <a:gd name="connsiteX0" fmla="*/ 6961 w 878410"/>
              <a:gd name="connsiteY0" fmla="*/ 560584 h 1325203"/>
              <a:gd name="connsiteX1" fmla="*/ 96872 w 878410"/>
              <a:gd name="connsiteY1" fmla="*/ 392065 h 1325203"/>
              <a:gd name="connsiteX2" fmla="*/ 77366 w 878410"/>
              <a:gd name="connsiteY2" fmla="*/ 112864 h 1325203"/>
              <a:gd name="connsiteX3" fmla="*/ 229757 w 878410"/>
              <a:gd name="connsiteY3" fmla="*/ 19060 h 1325203"/>
              <a:gd name="connsiteX4" fmla="*/ 566246 w 878410"/>
              <a:gd name="connsiteY4" fmla="*/ 15575 h 1325203"/>
              <a:gd name="connsiteX5" fmla="*/ 717366 w 878410"/>
              <a:gd name="connsiteY5" fmla="*/ 187554 h 1325203"/>
              <a:gd name="connsiteX6" fmla="*/ 860184 w 878410"/>
              <a:gd name="connsiteY6" fmla="*/ 980249 h 1325203"/>
              <a:gd name="connsiteX7" fmla="*/ 819942 w 878410"/>
              <a:gd name="connsiteY7" fmla="*/ 1254587 h 1325203"/>
              <a:gd name="connsiteX8" fmla="*/ 351698 w 878410"/>
              <a:gd name="connsiteY8" fmla="*/ 1319456 h 1325203"/>
              <a:gd name="connsiteX9" fmla="*/ 177736 w 878410"/>
              <a:gd name="connsiteY9" fmla="*/ 1144426 h 1325203"/>
              <a:gd name="connsiteX10" fmla="*/ 125663 w 878410"/>
              <a:gd name="connsiteY10" fmla="*/ 526081 h 1325203"/>
              <a:gd name="connsiteX11" fmla="*/ 6961 w 878410"/>
              <a:gd name="connsiteY11" fmla="*/ 560584 h 1325203"/>
              <a:gd name="connsiteX0" fmla="*/ 6961 w 879480"/>
              <a:gd name="connsiteY0" fmla="*/ 560584 h 1324478"/>
              <a:gd name="connsiteX1" fmla="*/ 96872 w 879480"/>
              <a:gd name="connsiteY1" fmla="*/ 392065 h 1324478"/>
              <a:gd name="connsiteX2" fmla="*/ 77366 w 879480"/>
              <a:gd name="connsiteY2" fmla="*/ 112864 h 1324478"/>
              <a:gd name="connsiteX3" fmla="*/ 229757 w 879480"/>
              <a:gd name="connsiteY3" fmla="*/ 19060 h 1324478"/>
              <a:gd name="connsiteX4" fmla="*/ 566246 w 879480"/>
              <a:gd name="connsiteY4" fmla="*/ 15575 h 1324478"/>
              <a:gd name="connsiteX5" fmla="*/ 717366 w 879480"/>
              <a:gd name="connsiteY5" fmla="*/ 187554 h 1324478"/>
              <a:gd name="connsiteX6" fmla="*/ 861931 w 879480"/>
              <a:gd name="connsiteY6" fmla="*/ 1026005 h 1324478"/>
              <a:gd name="connsiteX7" fmla="*/ 819942 w 879480"/>
              <a:gd name="connsiteY7" fmla="*/ 1254587 h 1324478"/>
              <a:gd name="connsiteX8" fmla="*/ 351698 w 879480"/>
              <a:gd name="connsiteY8" fmla="*/ 1319456 h 1324478"/>
              <a:gd name="connsiteX9" fmla="*/ 177736 w 879480"/>
              <a:gd name="connsiteY9" fmla="*/ 1144426 h 1324478"/>
              <a:gd name="connsiteX10" fmla="*/ 125663 w 879480"/>
              <a:gd name="connsiteY10" fmla="*/ 526081 h 1324478"/>
              <a:gd name="connsiteX11" fmla="*/ 6961 w 879480"/>
              <a:gd name="connsiteY11" fmla="*/ 560584 h 1324478"/>
              <a:gd name="connsiteX0" fmla="*/ 6961 w 864502"/>
              <a:gd name="connsiteY0" fmla="*/ 560584 h 1326578"/>
              <a:gd name="connsiteX1" fmla="*/ 96872 w 864502"/>
              <a:gd name="connsiteY1" fmla="*/ 392065 h 1326578"/>
              <a:gd name="connsiteX2" fmla="*/ 77366 w 864502"/>
              <a:gd name="connsiteY2" fmla="*/ 112864 h 1326578"/>
              <a:gd name="connsiteX3" fmla="*/ 229757 w 864502"/>
              <a:gd name="connsiteY3" fmla="*/ 19060 h 1326578"/>
              <a:gd name="connsiteX4" fmla="*/ 566246 w 864502"/>
              <a:gd name="connsiteY4" fmla="*/ 15575 h 1326578"/>
              <a:gd name="connsiteX5" fmla="*/ 717366 w 864502"/>
              <a:gd name="connsiteY5" fmla="*/ 187554 h 1326578"/>
              <a:gd name="connsiteX6" fmla="*/ 861931 w 864502"/>
              <a:gd name="connsiteY6" fmla="*/ 1026005 h 1326578"/>
              <a:gd name="connsiteX7" fmla="*/ 773212 w 864502"/>
              <a:gd name="connsiteY7" fmla="*/ 1266151 h 1326578"/>
              <a:gd name="connsiteX8" fmla="*/ 351698 w 864502"/>
              <a:gd name="connsiteY8" fmla="*/ 1319456 h 1326578"/>
              <a:gd name="connsiteX9" fmla="*/ 177736 w 864502"/>
              <a:gd name="connsiteY9" fmla="*/ 1144426 h 1326578"/>
              <a:gd name="connsiteX10" fmla="*/ 125663 w 864502"/>
              <a:gd name="connsiteY10" fmla="*/ 526081 h 1326578"/>
              <a:gd name="connsiteX11" fmla="*/ 6961 w 864502"/>
              <a:gd name="connsiteY11" fmla="*/ 560584 h 1326578"/>
              <a:gd name="connsiteX0" fmla="*/ 6961 w 864110"/>
              <a:gd name="connsiteY0" fmla="*/ 560584 h 1331877"/>
              <a:gd name="connsiteX1" fmla="*/ 96872 w 864110"/>
              <a:gd name="connsiteY1" fmla="*/ 392065 h 1331877"/>
              <a:gd name="connsiteX2" fmla="*/ 77366 w 864110"/>
              <a:gd name="connsiteY2" fmla="*/ 112864 h 1331877"/>
              <a:gd name="connsiteX3" fmla="*/ 229757 w 864110"/>
              <a:gd name="connsiteY3" fmla="*/ 19060 h 1331877"/>
              <a:gd name="connsiteX4" fmla="*/ 566246 w 864110"/>
              <a:gd name="connsiteY4" fmla="*/ 15575 h 1331877"/>
              <a:gd name="connsiteX5" fmla="*/ 717366 w 864110"/>
              <a:gd name="connsiteY5" fmla="*/ 187554 h 1331877"/>
              <a:gd name="connsiteX6" fmla="*/ 861931 w 864110"/>
              <a:gd name="connsiteY6" fmla="*/ 1026005 h 1331877"/>
              <a:gd name="connsiteX7" fmla="*/ 773212 w 864110"/>
              <a:gd name="connsiteY7" fmla="*/ 1266151 h 1331877"/>
              <a:gd name="connsiteX8" fmla="*/ 386884 w 864110"/>
              <a:gd name="connsiteY8" fmla="*/ 1325422 h 1331877"/>
              <a:gd name="connsiteX9" fmla="*/ 177736 w 864110"/>
              <a:gd name="connsiteY9" fmla="*/ 1144426 h 1331877"/>
              <a:gd name="connsiteX10" fmla="*/ 125663 w 864110"/>
              <a:gd name="connsiteY10" fmla="*/ 526081 h 1331877"/>
              <a:gd name="connsiteX11" fmla="*/ 6961 w 864110"/>
              <a:gd name="connsiteY11" fmla="*/ 560584 h 1331877"/>
              <a:gd name="connsiteX0" fmla="*/ 6961 w 864110"/>
              <a:gd name="connsiteY0" fmla="*/ 560584 h 1332354"/>
              <a:gd name="connsiteX1" fmla="*/ 96872 w 864110"/>
              <a:gd name="connsiteY1" fmla="*/ 392065 h 1332354"/>
              <a:gd name="connsiteX2" fmla="*/ 77366 w 864110"/>
              <a:gd name="connsiteY2" fmla="*/ 112864 h 1332354"/>
              <a:gd name="connsiteX3" fmla="*/ 229757 w 864110"/>
              <a:gd name="connsiteY3" fmla="*/ 19060 h 1332354"/>
              <a:gd name="connsiteX4" fmla="*/ 566246 w 864110"/>
              <a:gd name="connsiteY4" fmla="*/ 15575 h 1332354"/>
              <a:gd name="connsiteX5" fmla="*/ 717366 w 864110"/>
              <a:gd name="connsiteY5" fmla="*/ 187554 h 1332354"/>
              <a:gd name="connsiteX6" fmla="*/ 861931 w 864110"/>
              <a:gd name="connsiteY6" fmla="*/ 1026005 h 1332354"/>
              <a:gd name="connsiteX7" fmla="*/ 773212 w 864110"/>
              <a:gd name="connsiteY7" fmla="*/ 1266151 h 1332354"/>
              <a:gd name="connsiteX8" fmla="*/ 386884 w 864110"/>
              <a:gd name="connsiteY8" fmla="*/ 1325422 h 1332354"/>
              <a:gd name="connsiteX9" fmla="*/ 197485 w 864110"/>
              <a:gd name="connsiteY9" fmla="*/ 1137282 h 1332354"/>
              <a:gd name="connsiteX10" fmla="*/ 125663 w 864110"/>
              <a:gd name="connsiteY10" fmla="*/ 526081 h 1332354"/>
              <a:gd name="connsiteX11" fmla="*/ 6961 w 864110"/>
              <a:gd name="connsiteY11" fmla="*/ 560584 h 1332354"/>
              <a:gd name="connsiteX0" fmla="*/ 6961 w 864110"/>
              <a:gd name="connsiteY0" fmla="*/ 560674 h 1332444"/>
              <a:gd name="connsiteX1" fmla="*/ 96872 w 864110"/>
              <a:gd name="connsiteY1" fmla="*/ 392155 h 1332444"/>
              <a:gd name="connsiteX2" fmla="*/ 79552 w 864110"/>
              <a:gd name="connsiteY2" fmla="*/ 114810 h 1332444"/>
              <a:gd name="connsiteX3" fmla="*/ 229757 w 864110"/>
              <a:gd name="connsiteY3" fmla="*/ 19150 h 1332444"/>
              <a:gd name="connsiteX4" fmla="*/ 566246 w 864110"/>
              <a:gd name="connsiteY4" fmla="*/ 15665 h 1332444"/>
              <a:gd name="connsiteX5" fmla="*/ 717366 w 864110"/>
              <a:gd name="connsiteY5" fmla="*/ 187644 h 1332444"/>
              <a:gd name="connsiteX6" fmla="*/ 861931 w 864110"/>
              <a:gd name="connsiteY6" fmla="*/ 1026095 h 1332444"/>
              <a:gd name="connsiteX7" fmla="*/ 773212 w 864110"/>
              <a:gd name="connsiteY7" fmla="*/ 1266241 h 1332444"/>
              <a:gd name="connsiteX8" fmla="*/ 386884 w 864110"/>
              <a:gd name="connsiteY8" fmla="*/ 1325512 h 1332444"/>
              <a:gd name="connsiteX9" fmla="*/ 197485 w 864110"/>
              <a:gd name="connsiteY9" fmla="*/ 1137372 h 1332444"/>
              <a:gd name="connsiteX10" fmla="*/ 125663 w 864110"/>
              <a:gd name="connsiteY10" fmla="*/ 526171 h 1332444"/>
              <a:gd name="connsiteX11" fmla="*/ 6961 w 864110"/>
              <a:gd name="connsiteY11" fmla="*/ 560674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528"/>
              <a:gd name="connsiteX1" fmla="*/ 76387 w 843625"/>
              <a:gd name="connsiteY1" fmla="*/ 392155 h 1332528"/>
              <a:gd name="connsiteX2" fmla="*/ 59067 w 843625"/>
              <a:gd name="connsiteY2" fmla="*/ 114810 h 1332528"/>
              <a:gd name="connsiteX3" fmla="*/ 209272 w 843625"/>
              <a:gd name="connsiteY3" fmla="*/ 19150 h 1332528"/>
              <a:gd name="connsiteX4" fmla="*/ 545761 w 843625"/>
              <a:gd name="connsiteY4" fmla="*/ 15665 h 1332528"/>
              <a:gd name="connsiteX5" fmla="*/ 696881 w 843625"/>
              <a:gd name="connsiteY5" fmla="*/ 187644 h 1332528"/>
              <a:gd name="connsiteX6" fmla="*/ 841446 w 843625"/>
              <a:gd name="connsiteY6" fmla="*/ 1026095 h 1332528"/>
              <a:gd name="connsiteX7" fmla="*/ 752727 w 843625"/>
              <a:gd name="connsiteY7" fmla="*/ 1266241 h 1332528"/>
              <a:gd name="connsiteX8" fmla="*/ 366399 w 843625"/>
              <a:gd name="connsiteY8" fmla="*/ 1325512 h 1332528"/>
              <a:gd name="connsiteX9" fmla="*/ 184643 w 843625"/>
              <a:gd name="connsiteY9" fmla="*/ 1136120 h 1332528"/>
              <a:gd name="connsiteX10" fmla="*/ 105178 w 843625"/>
              <a:gd name="connsiteY10" fmla="*/ 526171 h 1332528"/>
              <a:gd name="connsiteX11" fmla="*/ 8576 w 843625"/>
              <a:gd name="connsiteY11" fmla="*/ 550409 h 1332528"/>
              <a:gd name="connsiteX0" fmla="*/ 8576 w 843404"/>
              <a:gd name="connsiteY0" fmla="*/ 550409 h 1327013"/>
              <a:gd name="connsiteX1" fmla="*/ 76387 w 843404"/>
              <a:gd name="connsiteY1" fmla="*/ 392155 h 1327013"/>
              <a:gd name="connsiteX2" fmla="*/ 59067 w 843404"/>
              <a:gd name="connsiteY2" fmla="*/ 114810 h 1327013"/>
              <a:gd name="connsiteX3" fmla="*/ 209272 w 843404"/>
              <a:gd name="connsiteY3" fmla="*/ 19150 h 1327013"/>
              <a:gd name="connsiteX4" fmla="*/ 545761 w 843404"/>
              <a:gd name="connsiteY4" fmla="*/ 15665 h 1327013"/>
              <a:gd name="connsiteX5" fmla="*/ 696881 w 843404"/>
              <a:gd name="connsiteY5" fmla="*/ 187644 h 1327013"/>
              <a:gd name="connsiteX6" fmla="*/ 841446 w 843404"/>
              <a:gd name="connsiteY6" fmla="*/ 1026095 h 1327013"/>
              <a:gd name="connsiteX7" fmla="*/ 752727 w 843404"/>
              <a:gd name="connsiteY7" fmla="*/ 1266241 h 1327013"/>
              <a:gd name="connsiteX8" fmla="*/ 390961 w 843404"/>
              <a:gd name="connsiteY8" fmla="*/ 1319274 h 1327013"/>
              <a:gd name="connsiteX9" fmla="*/ 184643 w 843404"/>
              <a:gd name="connsiteY9" fmla="*/ 1136120 h 1327013"/>
              <a:gd name="connsiteX10" fmla="*/ 105178 w 843404"/>
              <a:gd name="connsiteY10" fmla="*/ 526171 h 1327013"/>
              <a:gd name="connsiteX11" fmla="*/ 8576 w 843404"/>
              <a:gd name="connsiteY11" fmla="*/ 550409 h 1327013"/>
              <a:gd name="connsiteX0" fmla="*/ 8576 w 843404"/>
              <a:gd name="connsiteY0" fmla="*/ 567995 h 1344599"/>
              <a:gd name="connsiteX1" fmla="*/ 76387 w 843404"/>
              <a:gd name="connsiteY1" fmla="*/ 409741 h 1344599"/>
              <a:gd name="connsiteX2" fmla="*/ 59067 w 843404"/>
              <a:gd name="connsiteY2" fmla="*/ 132396 h 1344599"/>
              <a:gd name="connsiteX3" fmla="*/ 262200 w 843404"/>
              <a:gd name="connsiteY3" fmla="*/ 8133 h 1344599"/>
              <a:gd name="connsiteX4" fmla="*/ 545761 w 843404"/>
              <a:gd name="connsiteY4" fmla="*/ 33251 h 1344599"/>
              <a:gd name="connsiteX5" fmla="*/ 696881 w 843404"/>
              <a:gd name="connsiteY5" fmla="*/ 205230 h 1344599"/>
              <a:gd name="connsiteX6" fmla="*/ 841446 w 843404"/>
              <a:gd name="connsiteY6" fmla="*/ 1043681 h 1344599"/>
              <a:gd name="connsiteX7" fmla="*/ 752727 w 843404"/>
              <a:gd name="connsiteY7" fmla="*/ 1283827 h 1344599"/>
              <a:gd name="connsiteX8" fmla="*/ 390961 w 843404"/>
              <a:gd name="connsiteY8" fmla="*/ 1336860 h 1344599"/>
              <a:gd name="connsiteX9" fmla="*/ 184643 w 843404"/>
              <a:gd name="connsiteY9" fmla="*/ 1153706 h 1344599"/>
              <a:gd name="connsiteX10" fmla="*/ 105178 w 843404"/>
              <a:gd name="connsiteY10" fmla="*/ 543757 h 1344599"/>
              <a:gd name="connsiteX11" fmla="*/ 8576 w 843404"/>
              <a:gd name="connsiteY11" fmla="*/ 567995 h 1344599"/>
              <a:gd name="connsiteX0" fmla="*/ 8576 w 843404"/>
              <a:gd name="connsiteY0" fmla="*/ 567509 h 1344113"/>
              <a:gd name="connsiteX1" fmla="*/ 76387 w 843404"/>
              <a:gd name="connsiteY1" fmla="*/ 409255 h 1344113"/>
              <a:gd name="connsiteX2" fmla="*/ 99190 w 843404"/>
              <a:gd name="connsiteY2" fmla="*/ 125338 h 1344113"/>
              <a:gd name="connsiteX3" fmla="*/ 262200 w 843404"/>
              <a:gd name="connsiteY3" fmla="*/ 7647 h 1344113"/>
              <a:gd name="connsiteX4" fmla="*/ 545761 w 843404"/>
              <a:gd name="connsiteY4" fmla="*/ 32765 h 1344113"/>
              <a:gd name="connsiteX5" fmla="*/ 696881 w 843404"/>
              <a:gd name="connsiteY5" fmla="*/ 204744 h 1344113"/>
              <a:gd name="connsiteX6" fmla="*/ 841446 w 843404"/>
              <a:gd name="connsiteY6" fmla="*/ 1043195 h 1344113"/>
              <a:gd name="connsiteX7" fmla="*/ 752727 w 843404"/>
              <a:gd name="connsiteY7" fmla="*/ 1283341 h 1344113"/>
              <a:gd name="connsiteX8" fmla="*/ 390961 w 843404"/>
              <a:gd name="connsiteY8" fmla="*/ 1336374 h 1344113"/>
              <a:gd name="connsiteX9" fmla="*/ 184643 w 843404"/>
              <a:gd name="connsiteY9" fmla="*/ 1153220 h 1344113"/>
              <a:gd name="connsiteX10" fmla="*/ 105178 w 843404"/>
              <a:gd name="connsiteY10" fmla="*/ 543271 h 1344113"/>
              <a:gd name="connsiteX11" fmla="*/ 8576 w 843404"/>
              <a:gd name="connsiteY11" fmla="*/ 567509 h 1344113"/>
              <a:gd name="connsiteX0" fmla="*/ 8576 w 843404"/>
              <a:gd name="connsiteY0" fmla="*/ 566478 h 1343082"/>
              <a:gd name="connsiteX1" fmla="*/ 76387 w 843404"/>
              <a:gd name="connsiteY1" fmla="*/ 408224 h 1343082"/>
              <a:gd name="connsiteX2" fmla="*/ 99190 w 843404"/>
              <a:gd name="connsiteY2" fmla="*/ 124307 h 1343082"/>
              <a:gd name="connsiteX3" fmla="*/ 262200 w 843404"/>
              <a:gd name="connsiteY3" fmla="*/ 6616 h 1343082"/>
              <a:gd name="connsiteX4" fmla="*/ 579343 w 843404"/>
              <a:gd name="connsiteY4" fmla="*/ 35092 h 1343082"/>
              <a:gd name="connsiteX5" fmla="*/ 696881 w 843404"/>
              <a:gd name="connsiteY5" fmla="*/ 203713 h 1343082"/>
              <a:gd name="connsiteX6" fmla="*/ 841446 w 843404"/>
              <a:gd name="connsiteY6" fmla="*/ 1042164 h 1343082"/>
              <a:gd name="connsiteX7" fmla="*/ 752727 w 843404"/>
              <a:gd name="connsiteY7" fmla="*/ 1282310 h 1343082"/>
              <a:gd name="connsiteX8" fmla="*/ 390961 w 843404"/>
              <a:gd name="connsiteY8" fmla="*/ 1335343 h 1343082"/>
              <a:gd name="connsiteX9" fmla="*/ 184643 w 843404"/>
              <a:gd name="connsiteY9" fmla="*/ 1152189 h 1343082"/>
              <a:gd name="connsiteX10" fmla="*/ 105178 w 843404"/>
              <a:gd name="connsiteY10" fmla="*/ 542240 h 1343082"/>
              <a:gd name="connsiteX11" fmla="*/ 8576 w 843404"/>
              <a:gd name="connsiteY11" fmla="*/ 566478 h 1343082"/>
              <a:gd name="connsiteX0" fmla="*/ 8576 w 843404"/>
              <a:gd name="connsiteY0" fmla="*/ 580816 h 1357420"/>
              <a:gd name="connsiteX1" fmla="*/ 76387 w 843404"/>
              <a:gd name="connsiteY1" fmla="*/ 422562 h 1357420"/>
              <a:gd name="connsiteX2" fmla="*/ 99190 w 843404"/>
              <a:gd name="connsiteY2" fmla="*/ 138645 h 1357420"/>
              <a:gd name="connsiteX3" fmla="*/ 308863 w 843404"/>
              <a:gd name="connsiteY3" fmla="*/ 4451 h 1357420"/>
              <a:gd name="connsiteX4" fmla="*/ 579343 w 843404"/>
              <a:gd name="connsiteY4" fmla="*/ 49430 h 1357420"/>
              <a:gd name="connsiteX5" fmla="*/ 696881 w 843404"/>
              <a:gd name="connsiteY5" fmla="*/ 218051 h 1357420"/>
              <a:gd name="connsiteX6" fmla="*/ 841446 w 843404"/>
              <a:gd name="connsiteY6" fmla="*/ 1056502 h 1357420"/>
              <a:gd name="connsiteX7" fmla="*/ 752727 w 843404"/>
              <a:gd name="connsiteY7" fmla="*/ 1296648 h 1357420"/>
              <a:gd name="connsiteX8" fmla="*/ 390961 w 843404"/>
              <a:gd name="connsiteY8" fmla="*/ 1349681 h 1357420"/>
              <a:gd name="connsiteX9" fmla="*/ 184643 w 843404"/>
              <a:gd name="connsiteY9" fmla="*/ 1166527 h 1357420"/>
              <a:gd name="connsiteX10" fmla="*/ 105178 w 843404"/>
              <a:gd name="connsiteY10" fmla="*/ 556578 h 1357420"/>
              <a:gd name="connsiteX11" fmla="*/ 8576 w 843404"/>
              <a:gd name="connsiteY11" fmla="*/ 580816 h 1357420"/>
              <a:gd name="connsiteX0" fmla="*/ 8576 w 842535"/>
              <a:gd name="connsiteY0" fmla="*/ 580879 h 1357483"/>
              <a:gd name="connsiteX1" fmla="*/ 76387 w 842535"/>
              <a:gd name="connsiteY1" fmla="*/ 422625 h 1357483"/>
              <a:gd name="connsiteX2" fmla="*/ 99190 w 842535"/>
              <a:gd name="connsiteY2" fmla="*/ 138708 h 1357483"/>
              <a:gd name="connsiteX3" fmla="*/ 308863 w 842535"/>
              <a:gd name="connsiteY3" fmla="*/ 4514 h 1357483"/>
              <a:gd name="connsiteX4" fmla="*/ 579343 w 842535"/>
              <a:gd name="connsiteY4" fmla="*/ 49493 h 1357483"/>
              <a:gd name="connsiteX5" fmla="*/ 714903 w 842535"/>
              <a:gd name="connsiteY5" fmla="*/ 221806 h 1357483"/>
              <a:gd name="connsiteX6" fmla="*/ 841446 w 842535"/>
              <a:gd name="connsiteY6" fmla="*/ 1056565 h 1357483"/>
              <a:gd name="connsiteX7" fmla="*/ 752727 w 842535"/>
              <a:gd name="connsiteY7" fmla="*/ 1296711 h 1357483"/>
              <a:gd name="connsiteX8" fmla="*/ 390961 w 842535"/>
              <a:gd name="connsiteY8" fmla="*/ 1349744 h 1357483"/>
              <a:gd name="connsiteX9" fmla="*/ 184643 w 842535"/>
              <a:gd name="connsiteY9" fmla="*/ 1166590 h 1357483"/>
              <a:gd name="connsiteX10" fmla="*/ 105178 w 842535"/>
              <a:gd name="connsiteY10" fmla="*/ 556641 h 1357483"/>
              <a:gd name="connsiteX11" fmla="*/ 8576 w 842535"/>
              <a:gd name="connsiteY11" fmla="*/ 580879 h 1357483"/>
              <a:gd name="connsiteX0" fmla="*/ 8576 w 842535"/>
              <a:gd name="connsiteY0" fmla="*/ 577971 h 1354575"/>
              <a:gd name="connsiteX1" fmla="*/ 76387 w 842535"/>
              <a:gd name="connsiteY1" fmla="*/ 419717 h 1354575"/>
              <a:gd name="connsiteX2" fmla="*/ 99190 w 842535"/>
              <a:gd name="connsiteY2" fmla="*/ 135800 h 1354575"/>
              <a:gd name="connsiteX3" fmla="*/ 308863 w 842535"/>
              <a:gd name="connsiteY3" fmla="*/ 1606 h 1354575"/>
              <a:gd name="connsiteX4" fmla="*/ 714903 w 842535"/>
              <a:gd name="connsiteY4" fmla="*/ 218898 h 1354575"/>
              <a:gd name="connsiteX5" fmla="*/ 841446 w 842535"/>
              <a:gd name="connsiteY5" fmla="*/ 1053657 h 1354575"/>
              <a:gd name="connsiteX6" fmla="*/ 752727 w 842535"/>
              <a:gd name="connsiteY6" fmla="*/ 1293803 h 1354575"/>
              <a:gd name="connsiteX7" fmla="*/ 390961 w 842535"/>
              <a:gd name="connsiteY7" fmla="*/ 1346836 h 1354575"/>
              <a:gd name="connsiteX8" fmla="*/ 184643 w 842535"/>
              <a:gd name="connsiteY8" fmla="*/ 1163682 h 1354575"/>
              <a:gd name="connsiteX9" fmla="*/ 105178 w 842535"/>
              <a:gd name="connsiteY9" fmla="*/ 553733 h 1354575"/>
              <a:gd name="connsiteX10" fmla="*/ 8576 w 842535"/>
              <a:gd name="connsiteY10" fmla="*/ 577971 h 1354575"/>
              <a:gd name="connsiteX0" fmla="*/ 8576 w 841897"/>
              <a:gd name="connsiteY0" fmla="*/ 576547 h 1353151"/>
              <a:gd name="connsiteX1" fmla="*/ 76387 w 841897"/>
              <a:gd name="connsiteY1" fmla="*/ 418293 h 1353151"/>
              <a:gd name="connsiteX2" fmla="*/ 99190 w 841897"/>
              <a:gd name="connsiteY2" fmla="*/ 134376 h 1353151"/>
              <a:gd name="connsiteX3" fmla="*/ 308863 w 841897"/>
              <a:gd name="connsiteY3" fmla="*/ 182 h 1353151"/>
              <a:gd name="connsiteX4" fmla="*/ 730941 w 841897"/>
              <a:gd name="connsiteY4" fmla="*/ 159475 h 1353151"/>
              <a:gd name="connsiteX5" fmla="*/ 841446 w 841897"/>
              <a:gd name="connsiteY5" fmla="*/ 1052233 h 1353151"/>
              <a:gd name="connsiteX6" fmla="*/ 752727 w 841897"/>
              <a:gd name="connsiteY6" fmla="*/ 1292379 h 1353151"/>
              <a:gd name="connsiteX7" fmla="*/ 390961 w 841897"/>
              <a:gd name="connsiteY7" fmla="*/ 1345412 h 1353151"/>
              <a:gd name="connsiteX8" fmla="*/ 184643 w 841897"/>
              <a:gd name="connsiteY8" fmla="*/ 1162258 h 1353151"/>
              <a:gd name="connsiteX9" fmla="*/ 105178 w 841897"/>
              <a:gd name="connsiteY9" fmla="*/ 552309 h 1353151"/>
              <a:gd name="connsiteX10" fmla="*/ 8576 w 841897"/>
              <a:gd name="connsiteY10" fmla="*/ 576547 h 1353151"/>
              <a:gd name="connsiteX0" fmla="*/ 8576 w 852902"/>
              <a:gd name="connsiteY0" fmla="*/ 576547 h 1354413"/>
              <a:gd name="connsiteX1" fmla="*/ 76387 w 852902"/>
              <a:gd name="connsiteY1" fmla="*/ 418293 h 1354413"/>
              <a:gd name="connsiteX2" fmla="*/ 99190 w 852902"/>
              <a:gd name="connsiteY2" fmla="*/ 134376 h 1354413"/>
              <a:gd name="connsiteX3" fmla="*/ 308863 w 852902"/>
              <a:gd name="connsiteY3" fmla="*/ 182 h 1354413"/>
              <a:gd name="connsiteX4" fmla="*/ 730941 w 852902"/>
              <a:gd name="connsiteY4" fmla="*/ 159475 h 1354413"/>
              <a:gd name="connsiteX5" fmla="*/ 852579 w 852902"/>
              <a:gd name="connsiteY5" fmla="*/ 1001682 h 1354413"/>
              <a:gd name="connsiteX6" fmla="*/ 752727 w 852902"/>
              <a:gd name="connsiteY6" fmla="*/ 1292379 h 1354413"/>
              <a:gd name="connsiteX7" fmla="*/ 390961 w 852902"/>
              <a:gd name="connsiteY7" fmla="*/ 1345412 h 1354413"/>
              <a:gd name="connsiteX8" fmla="*/ 184643 w 852902"/>
              <a:gd name="connsiteY8" fmla="*/ 1162258 h 1354413"/>
              <a:gd name="connsiteX9" fmla="*/ 105178 w 852902"/>
              <a:gd name="connsiteY9" fmla="*/ 552309 h 1354413"/>
              <a:gd name="connsiteX10" fmla="*/ 8576 w 852902"/>
              <a:gd name="connsiteY10" fmla="*/ 576547 h 1354413"/>
              <a:gd name="connsiteX0" fmla="*/ 9753 w 842440"/>
              <a:gd name="connsiteY0" fmla="*/ 568913 h 1354413"/>
              <a:gd name="connsiteX1" fmla="*/ 65925 w 842440"/>
              <a:gd name="connsiteY1" fmla="*/ 418293 h 1354413"/>
              <a:gd name="connsiteX2" fmla="*/ 88728 w 842440"/>
              <a:gd name="connsiteY2" fmla="*/ 134376 h 1354413"/>
              <a:gd name="connsiteX3" fmla="*/ 298401 w 842440"/>
              <a:gd name="connsiteY3" fmla="*/ 182 h 1354413"/>
              <a:gd name="connsiteX4" fmla="*/ 720479 w 842440"/>
              <a:gd name="connsiteY4" fmla="*/ 159475 h 1354413"/>
              <a:gd name="connsiteX5" fmla="*/ 842117 w 842440"/>
              <a:gd name="connsiteY5" fmla="*/ 1001682 h 1354413"/>
              <a:gd name="connsiteX6" fmla="*/ 742265 w 842440"/>
              <a:gd name="connsiteY6" fmla="*/ 1292379 h 1354413"/>
              <a:gd name="connsiteX7" fmla="*/ 380499 w 842440"/>
              <a:gd name="connsiteY7" fmla="*/ 1345412 h 1354413"/>
              <a:gd name="connsiteX8" fmla="*/ 174181 w 842440"/>
              <a:gd name="connsiteY8" fmla="*/ 1162258 h 1354413"/>
              <a:gd name="connsiteX9" fmla="*/ 94716 w 842440"/>
              <a:gd name="connsiteY9" fmla="*/ 552309 h 1354413"/>
              <a:gd name="connsiteX10" fmla="*/ 9753 w 842440"/>
              <a:gd name="connsiteY10" fmla="*/ 568913 h 1354413"/>
              <a:gd name="connsiteX0" fmla="*/ 9475 w 842162"/>
              <a:gd name="connsiteY0" fmla="*/ 568921 h 1354421"/>
              <a:gd name="connsiteX1" fmla="*/ 68141 w 842162"/>
              <a:gd name="connsiteY1" fmla="*/ 437939 h 1354421"/>
              <a:gd name="connsiteX2" fmla="*/ 88450 w 842162"/>
              <a:gd name="connsiteY2" fmla="*/ 134384 h 1354421"/>
              <a:gd name="connsiteX3" fmla="*/ 298123 w 842162"/>
              <a:gd name="connsiteY3" fmla="*/ 190 h 1354421"/>
              <a:gd name="connsiteX4" fmla="*/ 720201 w 842162"/>
              <a:gd name="connsiteY4" fmla="*/ 159483 h 1354421"/>
              <a:gd name="connsiteX5" fmla="*/ 841839 w 842162"/>
              <a:gd name="connsiteY5" fmla="*/ 1001690 h 1354421"/>
              <a:gd name="connsiteX6" fmla="*/ 741987 w 842162"/>
              <a:gd name="connsiteY6" fmla="*/ 1292387 h 1354421"/>
              <a:gd name="connsiteX7" fmla="*/ 380221 w 842162"/>
              <a:gd name="connsiteY7" fmla="*/ 1345420 h 1354421"/>
              <a:gd name="connsiteX8" fmla="*/ 173903 w 842162"/>
              <a:gd name="connsiteY8" fmla="*/ 1162266 h 1354421"/>
              <a:gd name="connsiteX9" fmla="*/ 94438 w 842162"/>
              <a:gd name="connsiteY9" fmla="*/ 552317 h 1354421"/>
              <a:gd name="connsiteX10" fmla="*/ 9475 w 842162"/>
              <a:gd name="connsiteY10" fmla="*/ 568921 h 1354421"/>
              <a:gd name="connsiteX0" fmla="*/ 9475 w 842162"/>
              <a:gd name="connsiteY0" fmla="*/ 568732 h 1354232"/>
              <a:gd name="connsiteX1" fmla="*/ 68141 w 842162"/>
              <a:gd name="connsiteY1" fmla="*/ 437750 h 1354232"/>
              <a:gd name="connsiteX2" fmla="*/ 86360 w 842162"/>
              <a:gd name="connsiteY2" fmla="*/ 157448 h 1354232"/>
              <a:gd name="connsiteX3" fmla="*/ 298123 w 842162"/>
              <a:gd name="connsiteY3" fmla="*/ 1 h 1354232"/>
              <a:gd name="connsiteX4" fmla="*/ 720201 w 842162"/>
              <a:gd name="connsiteY4" fmla="*/ 159294 h 1354232"/>
              <a:gd name="connsiteX5" fmla="*/ 841839 w 842162"/>
              <a:gd name="connsiteY5" fmla="*/ 1001501 h 1354232"/>
              <a:gd name="connsiteX6" fmla="*/ 741987 w 842162"/>
              <a:gd name="connsiteY6" fmla="*/ 1292198 h 1354232"/>
              <a:gd name="connsiteX7" fmla="*/ 380221 w 842162"/>
              <a:gd name="connsiteY7" fmla="*/ 1345231 h 1354232"/>
              <a:gd name="connsiteX8" fmla="*/ 173903 w 842162"/>
              <a:gd name="connsiteY8" fmla="*/ 1162077 h 1354232"/>
              <a:gd name="connsiteX9" fmla="*/ 94438 w 842162"/>
              <a:gd name="connsiteY9" fmla="*/ 552128 h 1354232"/>
              <a:gd name="connsiteX10" fmla="*/ 9475 w 842162"/>
              <a:gd name="connsiteY10" fmla="*/ 568732 h 1354232"/>
              <a:gd name="connsiteX0" fmla="*/ 9475 w 842162"/>
              <a:gd name="connsiteY0" fmla="*/ 553089 h 1338589"/>
              <a:gd name="connsiteX1" fmla="*/ 68141 w 842162"/>
              <a:gd name="connsiteY1" fmla="*/ 422107 h 1338589"/>
              <a:gd name="connsiteX2" fmla="*/ 86360 w 842162"/>
              <a:gd name="connsiteY2" fmla="*/ 141805 h 1338589"/>
              <a:gd name="connsiteX3" fmla="*/ 302731 w 842162"/>
              <a:gd name="connsiteY3" fmla="*/ 786 h 1338589"/>
              <a:gd name="connsiteX4" fmla="*/ 720201 w 842162"/>
              <a:gd name="connsiteY4" fmla="*/ 143651 h 1338589"/>
              <a:gd name="connsiteX5" fmla="*/ 841839 w 842162"/>
              <a:gd name="connsiteY5" fmla="*/ 985858 h 1338589"/>
              <a:gd name="connsiteX6" fmla="*/ 741987 w 842162"/>
              <a:gd name="connsiteY6" fmla="*/ 1276555 h 1338589"/>
              <a:gd name="connsiteX7" fmla="*/ 380221 w 842162"/>
              <a:gd name="connsiteY7" fmla="*/ 1329588 h 1338589"/>
              <a:gd name="connsiteX8" fmla="*/ 173903 w 842162"/>
              <a:gd name="connsiteY8" fmla="*/ 1146434 h 1338589"/>
              <a:gd name="connsiteX9" fmla="*/ 94438 w 842162"/>
              <a:gd name="connsiteY9" fmla="*/ 536485 h 1338589"/>
              <a:gd name="connsiteX10" fmla="*/ 9475 w 842162"/>
              <a:gd name="connsiteY10" fmla="*/ 553089 h 1338589"/>
              <a:gd name="connsiteX0" fmla="*/ 9475 w 842162"/>
              <a:gd name="connsiteY0" fmla="*/ 556656 h 1342156"/>
              <a:gd name="connsiteX1" fmla="*/ 68141 w 842162"/>
              <a:gd name="connsiteY1" fmla="*/ 425674 h 1342156"/>
              <a:gd name="connsiteX2" fmla="*/ 86360 w 842162"/>
              <a:gd name="connsiteY2" fmla="*/ 145372 h 1342156"/>
              <a:gd name="connsiteX3" fmla="*/ 302731 w 842162"/>
              <a:gd name="connsiteY3" fmla="*/ 4353 h 1342156"/>
              <a:gd name="connsiteX4" fmla="*/ 720201 w 842162"/>
              <a:gd name="connsiteY4" fmla="*/ 147218 h 1342156"/>
              <a:gd name="connsiteX5" fmla="*/ 841839 w 842162"/>
              <a:gd name="connsiteY5" fmla="*/ 989425 h 1342156"/>
              <a:gd name="connsiteX6" fmla="*/ 741987 w 842162"/>
              <a:gd name="connsiteY6" fmla="*/ 1280122 h 1342156"/>
              <a:gd name="connsiteX7" fmla="*/ 380221 w 842162"/>
              <a:gd name="connsiteY7" fmla="*/ 1333155 h 1342156"/>
              <a:gd name="connsiteX8" fmla="*/ 173903 w 842162"/>
              <a:gd name="connsiteY8" fmla="*/ 1150001 h 1342156"/>
              <a:gd name="connsiteX9" fmla="*/ 94438 w 842162"/>
              <a:gd name="connsiteY9" fmla="*/ 540052 h 1342156"/>
              <a:gd name="connsiteX10" fmla="*/ 9475 w 842162"/>
              <a:gd name="connsiteY10" fmla="*/ 556656 h 1342156"/>
              <a:gd name="connsiteX0" fmla="*/ 9475 w 842162"/>
              <a:gd name="connsiteY0" fmla="*/ 553349 h 1338849"/>
              <a:gd name="connsiteX1" fmla="*/ 68141 w 842162"/>
              <a:gd name="connsiteY1" fmla="*/ 422367 h 1338849"/>
              <a:gd name="connsiteX2" fmla="*/ 96954 w 842162"/>
              <a:gd name="connsiteY2" fmla="*/ 146058 h 1338849"/>
              <a:gd name="connsiteX3" fmla="*/ 302731 w 842162"/>
              <a:gd name="connsiteY3" fmla="*/ 1046 h 1338849"/>
              <a:gd name="connsiteX4" fmla="*/ 720201 w 842162"/>
              <a:gd name="connsiteY4" fmla="*/ 143911 h 1338849"/>
              <a:gd name="connsiteX5" fmla="*/ 841839 w 842162"/>
              <a:gd name="connsiteY5" fmla="*/ 986118 h 1338849"/>
              <a:gd name="connsiteX6" fmla="*/ 741987 w 842162"/>
              <a:gd name="connsiteY6" fmla="*/ 1276815 h 1338849"/>
              <a:gd name="connsiteX7" fmla="*/ 380221 w 842162"/>
              <a:gd name="connsiteY7" fmla="*/ 1329848 h 1338849"/>
              <a:gd name="connsiteX8" fmla="*/ 173903 w 842162"/>
              <a:gd name="connsiteY8" fmla="*/ 1146694 h 1338849"/>
              <a:gd name="connsiteX9" fmla="*/ 94438 w 842162"/>
              <a:gd name="connsiteY9" fmla="*/ 536745 h 1338849"/>
              <a:gd name="connsiteX10" fmla="*/ 9475 w 842162"/>
              <a:gd name="connsiteY10" fmla="*/ 553349 h 1338849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42900"/>
              <a:gd name="connsiteX1" fmla="*/ 68141 w 842162"/>
              <a:gd name="connsiteY1" fmla="*/ 422367 h 1342900"/>
              <a:gd name="connsiteX2" fmla="*/ 96954 w 842162"/>
              <a:gd name="connsiteY2" fmla="*/ 146058 h 1342900"/>
              <a:gd name="connsiteX3" fmla="*/ 302731 w 842162"/>
              <a:gd name="connsiteY3" fmla="*/ 1046 h 1342900"/>
              <a:gd name="connsiteX4" fmla="*/ 720201 w 842162"/>
              <a:gd name="connsiteY4" fmla="*/ 143911 h 1342900"/>
              <a:gd name="connsiteX5" fmla="*/ 841839 w 842162"/>
              <a:gd name="connsiteY5" fmla="*/ 986118 h 1342900"/>
              <a:gd name="connsiteX6" fmla="*/ 741987 w 842162"/>
              <a:gd name="connsiteY6" fmla="*/ 1276815 h 1342900"/>
              <a:gd name="connsiteX7" fmla="*/ 380221 w 842162"/>
              <a:gd name="connsiteY7" fmla="*/ 1329848 h 1342900"/>
              <a:gd name="connsiteX8" fmla="*/ 164306 w 842162"/>
              <a:gd name="connsiteY8" fmla="*/ 1090990 h 1342900"/>
              <a:gd name="connsiteX9" fmla="*/ 94438 w 842162"/>
              <a:gd name="connsiteY9" fmla="*/ 536745 h 1342900"/>
              <a:gd name="connsiteX10" fmla="*/ 9475 w 842162"/>
              <a:gd name="connsiteY10" fmla="*/ 553349 h 1342900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79552 h 1367380"/>
              <a:gd name="connsiteX1" fmla="*/ 68141 w 842162"/>
              <a:gd name="connsiteY1" fmla="*/ 448570 h 1367380"/>
              <a:gd name="connsiteX2" fmla="*/ 96954 w 842162"/>
              <a:gd name="connsiteY2" fmla="*/ 172261 h 1367380"/>
              <a:gd name="connsiteX3" fmla="*/ 424856 w 842162"/>
              <a:gd name="connsiteY3" fmla="*/ 22 h 1367380"/>
              <a:gd name="connsiteX4" fmla="*/ 720201 w 842162"/>
              <a:gd name="connsiteY4" fmla="*/ 170114 h 1367380"/>
              <a:gd name="connsiteX5" fmla="*/ 841839 w 842162"/>
              <a:gd name="connsiteY5" fmla="*/ 1012321 h 1367380"/>
              <a:gd name="connsiteX6" fmla="*/ 741987 w 842162"/>
              <a:gd name="connsiteY6" fmla="*/ 1303018 h 1367380"/>
              <a:gd name="connsiteX7" fmla="*/ 380221 w 842162"/>
              <a:gd name="connsiteY7" fmla="*/ 1356051 h 1367380"/>
              <a:gd name="connsiteX8" fmla="*/ 177395 w 842162"/>
              <a:gd name="connsiteY8" fmla="*/ 1140824 h 1367380"/>
              <a:gd name="connsiteX9" fmla="*/ 94438 w 842162"/>
              <a:gd name="connsiteY9" fmla="*/ 562948 h 1367380"/>
              <a:gd name="connsiteX10" fmla="*/ 9475 w 842162"/>
              <a:gd name="connsiteY10" fmla="*/ 579552 h 1367380"/>
              <a:gd name="connsiteX0" fmla="*/ 9475 w 842162"/>
              <a:gd name="connsiteY0" fmla="*/ 579628 h 1367456"/>
              <a:gd name="connsiteX1" fmla="*/ 68141 w 842162"/>
              <a:gd name="connsiteY1" fmla="*/ 448646 h 1367456"/>
              <a:gd name="connsiteX2" fmla="*/ 160918 w 842162"/>
              <a:gd name="connsiteY2" fmla="*/ 150520 h 1367456"/>
              <a:gd name="connsiteX3" fmla="*/ 424856 w 842162"/>
              <a:gd name="connsiteY3" fmla="*/ 98 h 1367456"/>
              <a:gd name="connsiteX4" fmla="*/ 720201 w 842162"/>
              <a:gd name="connsiteY4" fmla="*/ 170190 h 1367456"/>
              <a:gd name="connsiteX5" fmla="*/ 841839 w 842162"/>
              <a:gd name="connsiteY5" fmla="*/ 1012397 h 1367456"/>
              <a:gd name="connsiteX6" fmla="*/ 741987 w 842162"/>
              <a:gd name="connsiteY6" fmla="*/ 1303094 h 1367456"/>
              <a:gd name="connsiteX7" fmla="*/ 380221 w 842162"/>
              <a:gd name="connsiteY7" fmla="*/ 1356127 h 1367456"/>
              <a:gd name="connsiteX8" fmla="*/ 177395 w 842162"/>
              <a:gd name="connsiteY8" fmla="*/ 1140900 h 1367456"/>
              <a:gd name="connsiteX9" fmla="*/ 94438 w 842162"/>
              <a:gd name="connsiteY9" fmla="*/ 563024 h 1367456"/>
              <a:gd name="connsiteX10" fmla="*/ 9475 w 842162"/>
              <a:gd name="connsiteY10" fmla="*/ 579628 h 1367456"/>
              <a:gd name="connsiteX0" fmla="*/ 9475 w 840678"/>
              <a:gd name="connsiteY0" fmla="*/ 579628 h 1372792"/>
              <a:gd name="connsiteX1" fmla="*/ 68141 w 840678"/>
              <a:gd name="connsiteY1" fmla="*/ 448646 h 1372792"/>
              <a:gd name="connsiteX2" fmla="*/ 160918 w 840678"/>
              <a:gd name="connsiteY2" fmla="*/ 150520 h 1372792"/>
              <a:gd name="connsiteX3" fmla="*/ 424856 w 840678"/>
              <a:gd name="connsiteY3" fmla="*/ 98 h 1372792"/>
              <a:gd name="connsiteX4" fmla="*/ 720201 w 840678"/>
              <a:gd name="connsiteY4" fmla="*/ 170190 h 1372792"/>
              <a:gd name="connsiteX5" fmla="*/ 840342 w 840678"/>
              <a:gd name="connsiteY5" fmla="*/ 865377 h 1372792"/>
              <a:gd name="connsiteX6" fmla="*/ 741987 w 840678"/>
              <a:gd name="connsiteY6" fmla="*/ 1303094 h 1372792"/>
              <a:gd name="connsiteX7" fmla="*/ 380221 w 840678"/>
              <a:gd name="connsiteY7" fmla="*/ 1356127 h 1372792"/>
              <a:gd name="connsiteX8" fmla="*/ 177395 w 840678"/>
              <a:gd name="connsiteY8" fmla="*/ 1140900 h 1372792"/>
              <a:gd name="connsiteX9" fmla="*/ 94438 w 840678"/>
              <a:gd name="connsiteY9" fmla="*/ 563024 h 1372792"/>
              <a:gd name="connsiteX10" fmla="*/ 9475 w 840678"/>
              <a:gd name="connsiteY10" fmla="*/ 579628 h 1372792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376"/>
              <a:gd name="connsiteY0" fmla="*/ 579628 h 1357062"/>
              <a:gd name="connsiteX1" fmla="*/ 68141 w 840376"/>
              <a:gd name="connsiteY1" fmla="*/ 448646 h 1357062"/>
              <a:gd name="connsiteX2" fmla="*/ 160918 w 840376"/>
              <a:gd name="connsiteY2" fmla="*/ 150520 h 1357062"/>
              <a:gd name="connsiteX3" fmla="*/ 424856 w 840376"/>
              <a:gd name="connsiteY3" fmla="*/ 98 h 1357062"/>
              <a:gd name="connsiteX4" fmla="*/ 720201 w 840376"/>
              <a:gd name="connsiteY4" fmla="*/ 170190 h 1357062"/>
              <a:gd name="connsiteX5" fmla="*/ 840342 w 840376"/>
              <a:gd name="connsiteY5" fmla="*/ 865377 h 1357062"/>
              <a:gd name="connsiteX6" fmla="*/ 710765 w 840376"/>
              <a:gd name="connsiteY6" fmla="*/ 1204262 h 1357062"/>
              <a:gd name="connsiteX7" fmla="*/ 380221 w 840376"/>
              <a:gd name="connsiteY7" fmla="*/ 1356127 h 1357062"/>
              <a:gd name="connsiteX8" fmla="*/ 177395 w 840376"/>
              <a:gd name="connsiteY8" fmla="*/ 1140900 h 1357062"/>
              <a:gd name="connsiteX9" fmla="*/ 94438 w 840376"/>
              <a:gd name="connsiteY9" fmla="*/ 563024 h 1357062"/>
              <a:gd name="connsiteX10" fmla="*/ 9475 w 840376"/>
              <a:gd name="connsiteY10" fmla="*/ 579628 h 1357062"/>
              <a:gd name="connsiteX0" fmla="*/ 9475 w 840376"/>
              <a:gd name="connsiteY0" fmla="*/ 579628 h 1357017"/>
              <a:gd name="connsiteX1" fmla="*/ 68141 w 840376"/>
              <a:gd name="connsiteY1" fmla="*/ 448646 h 1357017"/>
              <a:gd name="connsiteX2" fmla="*/ 160918 w 840376"/>
              <a:gd name="connsiteY2" fmla="*/ 150520 h 1357017"/>
              <a:gd name="connsiteX3" fmla="*/ 424856 w 840376"/>
              <a:gd name="connsiteY3" fmla="*/ 98 h 1357017"/>
              <a:gd name="connsiteX4" fmla="*/ 720201 w 840376"/>
              <a:gd name="connsiteY4" fmla="*/ 170190 h 1357017"/>
              <a:gd name="connsiteX5" fmla="*/ 840342 w 840376"/>
              <a:gd name="connsiteY5" fmla="*/ 865377 h 1357017"/>
              <a:gd name="connsiteX6" fmla="*/ 710765 w 840376"/>
              <a:gd name="connsiteY6" fmla="*/ 1204262 h 1357017"/>
              <a:gd name="connsiteX7" fmla="*/ 380221 w 840376"/>
              <a:gd name="connsiteY7" fmla="*/ 1356127 h 1357017"/>
              <a:gd name="connsiteX8" fmla="*/ 177395 w 840376"/>
              <a:gd name="connsiteY8" fmla="*/ 1140900 h 1357017"/>
              <a:gd name="connsiteX9" fmla="*/ 94438 w 840376"/>
              <a:gd name="connsiteY9" fmla="*/ 563024 h 1357017"/>
              <a:gd name="connsiteX10" fmla="*/ 9475 w 840376"/>
              <a:gd name="connsiteY10" fmla="*/ 579628 h 1357017"/>
              <a:gd name="connsiteX0" fmla="*/ 9475 w 840376"/>
              <a:gd name="connsiteY0" fmla="*/ 579625 h 1357014"/>
              <a:gd name="connsiteX1" fmla="*/ 68141 w 840376"/>
              <a:gd name="connsiteY1" fmla="*/ 448643 h 1357014"/>
              <a:gd name="connsiteX2" fmla="*/ 160918 w 840376"/>
              <a:gd name="connsiteY2" fmla="*/ 150517 h 1357014"/>
              <a:gd name="connsiteX3" fmla="*/ 424856 w 840376"/>
              <a:gd name="connsiteY3" fmla="*/ 95 h 1357014"/>
              <a:gd name="connsiteX4" fmla="*/ 720201 w 840376"/>
              <a:gd name="connsiteY4" fmla="*/ 170187 h 1357014"/>
              <a:gd name="connsiteX5" fmla="*/ 840342 w 840376"/>
              <a:gd name="connsiteY5" fmla="*/ 865374 h 1357014"/>
              <a:gd name="connsiteX6" fmla="*/ 710765 w 840376"/>
              <a:gd name="connsiteY6" fmla="*/ 1204259 h 1357014"/>
              <a:gd name="connsiteX7" fmla="*/ 380221 w 840376"/>
              <a:gd name="connsiteY7" fmla="*/ 1356124 h 1357014"/>
              <a:gd name="connsiteX8" fmla="*/ 177395 w 840376"/>
              <a:gd name="connsiteY8" fmla="*/ 1140897 h 1357014"/>
              <a:gd name="connsiteX9" fmla="*/ 94438 w 840376"/>
              <a:gd name="connsiteY9" fmla="*/ 563021 h 1357014"/>
              <a:gd name="connsiteX10" fmla="*/ 9475 w 840376"/>
              <a:gd name="connsiteY10" fmla="*/ 579625 h 1357014"/>
              <a:gd name="connsiteX0" fmla="*/ 9665 w 840566"/>
              <a:gd name="connsiteY0" fmla="*/ 579625 h 1357014"/>
              <a:gd name="connsiteX1" fmla="*/ 66604 w 840566"/>
              <a:gd name="connsiteY1" fmla="*/ 430137 h 1357014"/>
              <a:gd name="connsiteX2" fmla="*/ 161108 w 840566"/>
              <a:gd name="connsiteY2" fmla="*/ 150517 h 1357014"/>
              <a:gd name="connsiteX3" fmla="*/ 425046 w 840566"/>
              <a:gd name="connsiteY3" fmla="*/ 95 h 1357014"/>
              <a:gd name="connsiteX4" fmla="*/ 720391 w 840566"/>
              <a:gd name="connsiteY4" fmla="*/ 170187 h 1357014"/>
              <a:gd name="connsiteX5" fmla="*/ 840532 w 840566"/>
              <a:gd name="connsiteY5" fmla="*/ 865374 h 1357014"/>
              <a:gd name="connsiteX6" fmla="*/ 710955 w 840566"/>
              <a:gd name="connsiteY6" fmla="*/ 1204259 h 1357014"/>
              <a:gd name="connsiteX7" fmla="*/ 380411 w 840566"/>
              <a:gd name="connsiteY7" fmla="*/ 1356124 h 1357014"/>
              <a:gd name="connsiteX8" fmla="*/ 177585 w 840566"/>
              <a:gd name="connsiteY8" fmla="*/ 1140897 h 1357014"/>
              <a:gd name="connsiteX9" fmla="*/ 94628 w 840566"/>
              <a:gd name="connsiteY9" fmla="*/ 563021 h 1357014"/>
              <a:gd name="connsiteX10" fmla="*/ 9665 w 840566"/>
              <a:gd name="connsiteY10" fmla="*/ 579625 h 1357014"/>
              <a:gd name="connsiteX0" fmla="*/ 9665 w 840611"/>
              <a:gd name="connsiteY0" fmla="*/ 579798 h 1357187"/>
              <a:gd name="connsiteX1" fmla="*/ 66604 w 840611"/>
              <a:gd name="connsiteY1" fmla="*/ 430310 h 1357187"/>
              <a:gd name="connsiteX2" fmla="*/ 161108 w 840611"/>
              <a:gd name="connsiteY2" fmla="*/ 150690 h 1357187"/>
              <a:gd name="connsiteX3" fmla="*/ 425046 w 840611"/>
              <a:gd name="connsiteY3" fmla="*/ 268 h 1357187"/>
              <a:gd name="connsiteX4" fmla="*/ 697895 w 840611"/>
              <a:gd name="connsiteY4" fmla="*/ 142131 h 1357187"/>
              <a:gd name="connsiteX5" fmla="*/ 840532 w 840611"/>
              <a:gd name="connsiteY5" fmla="*/ 865547 h 1357187"/>
              <a:gd name="connsiteX6" fmla="*/ 710955 w 840611"/>
              <a:gd name="connsiteY6" fmla="*/ 1204432 h 1357187"/>
              <a:gd name="connsiteX7" fmla="*/ 380411 w 840611"/>
              <a:gd name="connsiteY7" fmla="*/ 1356297 h 1357187"/>
              <a:gd name="connsiteX8" fmla="*/ 177585 w 840611"/>
              <a:gd name="connsiteY8" fmla="*/ 1141070 h 1357187"/>
              <a:gd name="connsiteX9" fmla="*/ 94628 w 840611"/>
              <a:gd name="connsiteY9" fmla="*/ 563194 h 1357187"/>
              <a:gd name="connsiteX10" fmla="*/ 9665 w 840611"/>
              <a:gd name="connsiteY10" fmla="*/ 579798 h 1357187"/>
              <a:gd name="connsiteX0" fmla="*/ 9665 w 808266"/>
              <a:gd name="connsiteY0" fmla="*/ 579838 h 1357257"/>
              <a:gd name="connsiteX1" fmla="*/ 66604 w 808266"/>
              <a:gd name="connsiteY1" fmla="*/ 430350 h 1357257"/>
              <a:gd name="connsiteX2" fmla="*/ 161108 w 808266"/>
              <a:gd name="connsiteY2" fmla="*/ 150730 h 1357257"/>
              <a:gd name="connsiteX3" fmla="*/ 425046 w 808266"/>
              <a:gd name="connsiteY3" fmla="*/ 308 h 1357257"/>
              <a:gd name="connsiteX4" fmla="*/ 697895 w 808266"/>
              <a:gd name="connsiteY4" fmla="*/ 142171 h 1357257"/>
              <a:gd name="connsiteX5" fmla="*/ 808150 w 808266"/>
              <a:gd name="connsiteY5" fmla="*/ 874405 h 1357257"/>
              <a:gd name="connsiteX6" fmla="*/ 710955 w 808266"/>
              <a:gd name="connsiteY6" fmla="*/ 1204472 h 1357257"/>
              <a:gd name="connsiteX7" fmla="*/ 380411 w 808266"/>
              <a:gd name="connsiteY7" fmla="*/ 1356337 h 1357257"/>
              <a:gd name="connsiteX8" fmla="*/ 177585 w 808266"/>
              <a:gd name="connsiteY8" fmla="*/ 1141110 h 1357257"/>
              <a:gd name="connsiteX9" fmla="*/ 94628 w 808266"/>
              <a:gd name="connsiteY9" fmla="*/ 563234 h 1357257"/>
              <a:gd name="connsiteX10" fmla="*/ 9665 w 808266"/>
              <a:gd name="connsiteY10" fmla="*/ 579838 h 1357257"/>
              <a:gd name="connsiteX0" fmla="*/ 9665 w 808159"/>
              <a:gd name="connsiteY0" fmla="*/ 579838 h 1357293"/>
              <a:gd name="connsiteX1" fmla="*/ 66604 w 808159"/>
              <a:gd name="connsiteY1" fmla="*/ 430350 h 1357293"/>
              <a:gd name="connsiteX2" fmla="*/ 161108 w 808159"/>
              <a:gd name="connsiteY2" fmla="*/ 150730 h 1357293"/>
              <a:gd name="connsiteX3" fmla="*/ 425046 w 808159"/>
              <a:gd name="connsiteY3" fmla="*/ 308 h 1357293"/>
              <a:gd name="connsiteX4" fmla="*/ 697895 w 808159"/>
              <a:gd name="connsiteY4" fmla="*/ 142171 h 1357293"/>
              <a:gd name="connsiteX5" fmla="*/ 808150 w 808159"/>
              <a:gd name="connsiteY5" fmla="*/ 874405 h 1357293"/>
              <a:gd name="connsiteX6" fmla="*/ 693344 w 808159"/>
              <a:gd name="connsiteY6" fmla="*/ 1205450 h 1357293"/>
              <a:gd name="connsiteX7" fmla="*/ 380411 w 808159"/>
              <a:gd name="connsiteY7" fmla="*/ 1356337 h 1357293"/>
              <a:gd name="connsiteX8" fmla="*/ 177585 w 808159"/>
              <a:gd name="connsiteY8" fmla="*/ 1141110 h 1357293"/>
              <a:gd name="connsiteX9" fmla="*/ 94628 w 808159"/>
              <a:gd name="connsiteY9" fmla="*/ 563234 h 1357293"/>
              <a:gd name="connsiteX10" fmla="*/ 9665 w 808159"/>
              <a:gd name="connsiteY10" fmla="*/ 579838 h 1357293"/>
              <a:gd name="connsiteX0" fmla="*/ 9665 w 808159"/>
              <a:gd name="connsiteY0" fmla="*/ 579838 h 1330744"/>
              <a:gd name="connsiteX1" fmla="*/ 66604 w 808159"/>
              <a:gd name="connsiteY1" fmla="*/ 430350 h 1330744"/>
              <a:gd name="connsiteX2" fmla="*/ 161108 w 808159"/>
              <a:gd name="connsiteY2" fmla="*/ 150730 h 1330744"/>
              <a:gd name="connsiteX3" fmla="*/ 425046 w 808159"/>
              <a:gd name="connsiteY3" fmla="*/ 308 h 1330744"/>
              <a:gd name="connsiteX4" fmla="*/ 697895 w 808159"/>
              <a:gd name="connsiteY4" fmla="*/ 142171 h 1330744"/>
              <a:gd name="connsiteX5" fmla="*/ 808150 w 808159"/>
              <a:gd name="connsiteY5" fmla="*/ 874405 h 1330744"/>
              <a:gd name="connsiteX6" fmla="*/ 693344 w 808159"/>
              <a:gd name="connsiteY6" fmla="*/ 1205450 h 1330744"/>
              <a:gd name="connsiteX7" fmla="*/ 366891 w 808159"/>
              <a:gd name="connsiteY7" fmla="*/ 1329481 h 1330744"/>
              <a:gd name="connsiteX8" fmla="*/ 177585 w 808159"/>
              <a:gd name="connsiteY8" fmla="*/ 1141110 h 1330744"/>
              <a:gd name="connsiteX9" fmla="*/ 94628 w 808159"/>
              <a:gd name="connsiteY9" fmla="*/ 563234 h 1330744"/>
              <a:gd name="connsiteX10" fmla="*/ 9665 w 808159"/>
              <a:gd name="connsiteY10" fmla="*/ 579838 h 1330744"/>
              <a:gd name="connsiteX0" fmla="*/ 9665 w 808228"/>
              <a:gd name="connsiteY0" fmla="*/ 579772 h 1330678"/>
              <a:gd name="connsiteX1" fmla="*/ 66604 w 808228"/>
              <a:gd name="connsiteY1" fmla="*/ 430284 h 1330678"/>
              <a:gd name="connsiteX2" fmla="*/ 161108 w 808228"/>
              <a:gd name="connsiteY2" fmla="*/ 150664 h 1330678"/>
              <a:gd name="connsiteX3" fmla="*/ 425046 w 808228"/>
              <a:gd name="connsiteY3" fmla="*/ 242 h 1330678"/>
              <a:gd name="connsiteX4" fmla="*/ 680284 w 808228"/>
              <a:gd name="connsiteY4" fmla="*/ 143084 h 1330678"/>
              <a:gd name="connsiteX5" fmla="*/ 808150 w 808228"/>
              <a:gd name="connsiteY5" fmla="*/ 874339 h 1330678"/>
              <a:gd name="connsiteX6" fmla="*/ 693344 w 808228"/>
              <a:gd name="connsiteY6" fmla="*/ 1205384 h 1330678"/>
              <a:gd name="connsiteX7" fmla="*/ 366891 w 808228"/>
              <a:gd name="connsiteY7" fmla="*/ 1329415 h 1330678"/>
              <a:gd name="connsiteX8" fmla="*/ 177585 w 808228"/>
              <a:gd name="connsiteY8" fmla="*/ 1141044 h 1330678"/>
              <a:gd name="connsiteX9" fmla="*/ 94628 w 808228"/>
              <a:gd name="connsiteY9" fmla="*/ 563168 h 1330678"/>
              <a:gd name="connsiteX10" fmla="*/ 9665 w 808228"/>
              <a:gd name="connsiteY10" fmla="*/ 579772 h 1330678"/>
              <a:gd name="connsiteX0" fmla="*/ 11494 w 796231"/>
              <a:gd name="connsiteY0" fmla="*/ 593372 h 1330678"/>
              <a:gd name="connsiteX1" fmla="*/ 54607 w 796231"/>
              <a:gd name="connsiteY1" fmla="*/ 430284 h 1330678"/>
              <a:gd name="connsiteX2" fmla="*/ 149111 w 796231"/>
              <a:gd name="connsiteY2" fmla="*/ 150664 h 1330678"/>
              <a:gd name="connsiteX3" fmla="*/ 413049 w 796231"/>
              <a:gd name="connsiteY3" fmla="*/ 242 h 1330678"/>
              <a:gd name="connsiteX4" fmla="*/ 668287 w 796231"/>
              <a:gd name="connsiteY4" fmla="*/ 143084 h 1330678"/>
              <a:gd name="connsiteX5" fmla="*/ 796153 w 796231"/>
              <a:gd name="connsiteY5" fmla="*/ 874339 h 1330678"/>
              <a:gd name="connsiteX6" fmla="*/ 681347 w 796231"/>
              <a:gd name="connsiteY6" fmla="*/ 1205384 h 1330678"/>
              <a:gd name="connsiteX7" fmla="*/ 354894 w 796231"/>
              <a:gd name="connsiteY7" fmla="*/ 1329415 h 1330678"/>
              <a:gd name="connsiteX8" fmla="*/ 165588 w 796231"/>
              <a:gd name="connsiteY8" fmla="*/ 1141044 h 1330678"/>
              <a:gd name="connsiteX9" fmla="*/ 82631 w 796231"/>
              <a:gd name="connsiteY9" fmla="*/ 563168 h 1330678"/>
              <a:gd name="connsiteX10" fmla="*/ 11494 w 796231"/>
              <a:gd name="connsiteY10" fmla="*/ 593372 h 1330678"/>
              <a:gd name="connsiteX0" fmla="*/ 3439 w 788176"/>
              <a:gd name="connsiteY0" fmla="*/ 593372 h 1330678"/>
              <a:gd name="connsiteX1" fmla="*/ 46552 w 788176"/>
              <a:gd name="connsiteY1" fmla="*/ 430284 h 1330678"/>
              <a:gd name="connsiteX2" fmla="*/ 141056 w 788176"/>
              <a:gd name="connsiteY2" fmla="*/ 150664 h 1330678"/>
              <a:gd name="connsiteX3" fmla="*/ 404994 w 788176"/>
              <a:gd name="connsiteY3" fmla="*/ 242 h 1330678"/>
              <a:gd name="connsiteX4" fmla="*/ 660232 w 788176"/>
              <a:gd name="connsiteY4" fmla="*/ 143084 h 1330678"/>
              <a:gd name="connsiteX5" fmla="*/ 788098 w 788176"/>
              <a:gd name="connsiteY5" fmla="*/ 874339 h 1330678"/>
              <a:gd name="connsiteX6" fmla="*/ 673292 w 788176"/>
              <a:gd name="connsiteY6" fmla="*/ 1205384 h 1330678"/>
              <a:gd name="connsiteX7" fmla="*/ 346839 w 788176"/>
              <a:gd name="connsiteY7" fmla="*/ 1329415 h 1330678"/>
              <a:gd name="connsiteX8" fmla="*/ 157533 w 788176"/>
              <a:gd name="connsiteY8" fmla="*/ 1141044 h 1330678"/>
              <a:gd name="connsiteX9" fmla="*/ 74576 w 788176"/>
              <a:gd name="connsiteY9" fmla="*/ 563168 h 1330678"/>
              <a:gd name="connsiteX10" fmla="*/ 3439 w 788176"/>
              <a:gd name="connsiteY10" fmla="*/ 593372 h 1330678"/>
              <a:gd name="connsiteX0" fmla="*/ 3398 w 788135"/>
              <a:gd name="connsiteY0" fmla="*/ 593372 h 1330678"/>
              <a:gd name="connsiteX1" fmla="*/ 46963 w 788135"/>
              <a:gd name="connsiteY1" fmla="*/ 421479 h 1330678"/>
              <a:gd name="connsiteX2" fmla="*/ 141015 w 788135"/>
              <a:gd name="connsiteY2" fmla="*/ 150664 h 1330678"/>
              <a:gd name="connsiteX3" fmla="*/ 404953 w 788135"/>
              <a:gd name="connsiteY3" fmla="*/ 242 h 1330678"/>
              <a:gd name="connsiteX4" fmla="*/ 660191 w 788135"/>
              <a:gd name="connsiteY4" fmla="*/ 143084 h 1330678"/>
              <a:gd name="connsiteX5" fmla="*/ 788057 w 788135"/>
              <a:gd name="connsiteY5" fmla="*/ 874339 h 1330678"/>
              <a:gd name="connsiteX6" fmla="*/ 673251 w 788135"/>
              <a:gd name="connsiteY6" fmla="*/ 1205384 h 1330678"/>
              <a:gd name="connsiteX7" fmla="*/ 346798 w 788135"/>
              <a:gd name="connsiteY7" fmla="*/ 1329415 h 1330678"/>
              <a:gd name="connsiteX8" fmla="*/ 157492 w 788135"/>
              <a:gd name="connsiteY8" fmla="*/ 1141044 h 1330678"/>
              <a:gd name="connsiteX9" fmla="*/ 74535 w 788135"/>
              <a:gd name="connsiteY9" fmla="*/ 563168 h 1330678"/>
              <a:gd name="connsiteX10" fmla="*/ 3398 w 788135"/>
              <a:gd name="connsiteY10" fmla="*/ 593372 h 1330678"/>
              <a:gd name="connsiteX0" fmla="*/ 3398 w 788135"/>
              <a:gd name="connsiteY0" fmla="*/ 593372 h 1330678"/>
              <a:gd name="connsiteX1" fmla="*/ 46963 w 788135"/>
              <a:gd name="connsiteY1" fmla="*/ 421479 h 1330678"/>
              <a:gd name="connsiteX2" fmla="*/ 141015 w 788135"/>
              <a:gd name="connsiteY2" fmla="*/ 150664 h 1330678"/>
              <a:gd name="connsiteX3" fmla="*/ 404953 w 788135"/>
              <a:gd name="connsiteY3" fmla="*/ 242 h 1330678"/>
              <a:gd name="connsiteX4" fmla="*/ 660191 w 788135"/>
              <a:gd name="connsiteY4" fmla="*/ 143084 h 1330678"/>
              <a:gd name="connsiteX5" fmla="*/ 788057 w 788135"/>
              <a:gd name="connsiteY5" fmla="*/ 874339 h 1330678"/>
              <a:gd name="connsiteX6" fmla="*/ 673251 w 788135"/>
              <a:gd name="connsiteY6" fmla="*/ 1205384 h 1330678"/>
              <a:gd name="connsiteX7" fmla="*/ 346798 w 788135"/>
              <a:gd name="connsiteY7" fmla="*/ 1329415 h 1330678"/>
              <a:gd name="connsiteX8" fmla="*/ 157492 w 788135"/>
              <a:gd name="connsiteY8" fmla="*/ 1141044 h 1330678"/>
              <a:gd name="connsiteX9" fmla="*/ 68591 w 788135"/>
              <a:gd name="connsiteY9" fmla="*/ 566957 h 1330678"/>
              <a:gd name="connsiteX10" fmla="*/ 3398 w 788135"/>
              <a:gd name="connsiteY10" fmla="*/ 593372 h 1330678"/>
              <a:gd name="connsiteX0" fmla="*/ 3398 w 788135"/>
              <a:gd name="connsiteY0" fmla="*/ 593372 h 1330678"/>
              <a:gd name="connsiteX1" fmla="*/ 46963 w 788135"/>
              <a:gd name="connsiteY1" fmla="*/ 421479 h 1330678"/>
              <a:gd name="connsiteX2" fmla="*/ 141015 w 788135"/>
              <a:gd name="connsiteY2" fmla="*/ 150664 h 1330678"/>
              <a:gd name="connsiteX3" fmla="*/ 404953 w 788135"/>
              <a:gd name="connsiteY3" fmla="*/ 242 h 1330678"/>
              <a:gd name="connsiteX4" fmla="*/ 660191 w 788135"/>
              <a:gd name="connsiteY4" fmla="*/ 143084 h 1330678"/>
              <a:gd name="connsiteX5" fmla="*/ 788057 w 788135"/>
              <a:gd name="connsiteY5" fmla="*/ 874339 h 1330678"/>
              <a:gd name="connsiteX6" fmla="*/ 673251 w 788135"/>
              <a:gd name="connsiteY6" fmla="*/ 1205384 h 1330678"/>
              <a:gd name="connsiteX7" fmla="*/ 346798 w 788135"/>
              <a:gd name="connsiteY7" fmla="*/ 1329415 h 1330678"/>
              <a:gd name="connsiteX8" fmla="*/ 157492 w 788135"/>
              <a:gd name="connsiteY8" fmla="*/ 1141044 h 1330678"/>
              <a:gd name="connsiteX9" fmla="*/ 68591 w 788135"/>
              <a:gd name="connsiteY9" fmla="*/ 566957 h 1330678"/>
              <a:gd name="connsiteX10" fmla="*/ 3398 w 788135"/>
              <a:gd name="connsiteY10" fmla="*/ 593372 h 1330678"/>
              <a:gd name="connsiteX0" fmla="*/ 3691 w 785392"/>
              <a:gd name="connsiteY0" fmla="*/ 599057 h 1330678"/>
              <a:gd name="connsiteX1" fmla="*/ 44220 w 785392"/>
              <a:gd name="connsiteY1" fmla="*/ 421479 h 1330678"/>
              <a:gd name="connsiteX2" fmla="*/ 138272 w 785392"/>
              <a:gd name="connsiteY2" fmla="*/ 150664 h 1330678"/>
              <a:gd name="connsiteX3" fmla="*/ 402210 w 785392"/>
              <a:gd name="connsiteY3" fmla="*/ 242 h 1330678"/>
              <a:gd name="connsiteX4" fmla="*/ 657448 w 785392"/>
              <a:gd name="connsiteY4" fmla="*/ 143084 h 1330678"/>
              <a:gd name="connsiteX5" fmla="*/ 785314 w 785392"/>
              <a:gd name="connsiteY5" fmla="*/ 874339 h 1330678"/>
              <a:gd name="connsiteX6" fmla="*/ 670508 w 785392"/>
              <a:gd name="connsiteY6" fmla="*/ 1205384 h 1330678"/>
              <a:gd name="connsiteX7" fmla="*/ 344055 w 785392"/>
              <a:gd name="connsiteY7" fmla="*/ 1329415 h 1330678"/>
              <a:gd name="connsiteX8" fmla="*/ 154749 w 785392"/>
              <a:gd name="connsiteY8" fmla="*/ 1141044 h 1330678"/>
              <a:gd name="connsiteX9" fmla="*/ 65848 w 785392"/>
              <a:gd name="connsiteY9" fmla="*/ 566957 h 1330678"/>
              <a:gd name="connsiteX10" fmla="*/ 3691 w 785392"/>
              <a:gd name="connsiteY10" fmla="*/ 599057 h 1330678"/>
              <a:gd name="connsiteX0" fmla="*/ 5429 w 787130"/>
              <a:gd name="connsiteY0" fmla="*/ 599057 h 1330678"/>
              <a:gd name="connsiteX1" fmla="*/ 45958 w 787130"/>
              <a:gd name="connsiteY1" fmla="*/ 421479 h 1330678"/>
              <a:gd name="connsiteX2" fmla="*/ 140010 w 787130"/>
              <a:gd name="connsiteY2" fmla="*/ 150664 h 1330678"/>
              <a:gd name="connsiteX3" fmla="*/ 403948 w 787130"/>
              <a:gd name="connsiteY3" fmla="*/ 242 h 1330678"/>
              <a:gd name="connsiteX4" fmla="*/ 659186 w 787130"/>
              <a:gd name="connsiteY4" fmla="*/ 143084 h 1330678"/>
              <a:gd name="connsiteX5" fmla="*/ 787052 w 787130"/>
              <a:gd name="connsiteY5" fmla="*/ 874339 h 1330678"/>
              <a:gd name="connsiteX6" fmla="*/ 672246 w 787130"/>
              <a:gd name="connsiteY6" fmla="*/ 1205384 h 1330678"/>
              <a:gd name="connsiteX7" fmla="*/ 345793 w 787130"/>
              <a:gd name="connsiteY7" fmla="*/ 1329415 h 1330678"/>
              <a:gd name="connsiteX8" fmla="*/ 156487 w 787130"/>
              <a:gd name="connsiteY8" fmla="*/ 1141044 h 1330678"/>
              <a:gd name="connsiteX9" fmla="*/ 67586 w 787130"/>
              <a:gd name="connsiteY9" fmla="*/ 566957 h 1330678"/>
              <a:gd name="connsiteX10" fmla="*/ 5429 w 787130"/>
              <a:gd name="connsiteY10" fmla="*/ 599057 h 1330678"/>
              <a:gd name="connsiteX0" fmla="*/ 5429 w 787130"/>
              <a:gd name="connsiteY0" fmla="*/ 599057 h 1330678"/>
              <a:gd name="connsiteX1" fmla="*/ 45958 w 787130"/>
              <a:gd name="connsiteY1" fmla="*/ 421479 h 1330678"/>
              <a:gd name="connsiteX2" fmla="*/ 140010 w 787130"/>
              <a:gd name="connsiteY2" fmla="*/ 150664 h 1330678"/>
              <a:gd name="connsiteX3" fmla="*/ 403948 w 787130"/>
              <a:gd name="connsiteY3" fmla="*/ 242 h 1330678"/>
              <a:gd name="connsiteX4" fmla="*/ 659186 w 787130"/>
              <a:gd name="connsiteY4" fmla="*/ 143084 h 1330678"/>
              <a:gd name="connsiteX5" fmla="*/ 787052 w 787130"/>
              <a:gd name="connsiteY5" fmla="*/ 874339 h 1330678"/>
              <a:gd name="connsiteX6" fmla="*/ 672246 w 787130"/>
              <a:gd name="connsiteY6" fmla="*/ 1205384 h 1330678"/>
              <a:gd name="connsiteX7" fmla="*/ 345793 w 787130"/>
              <a:gd name="connsiteY7" fmla="*/ 1329415 h 1330678"/>
              <a:gd name="connsiteX8" fmla="*/ 156487 w 787130"/>
              <a:gd name="connsiteY8" fmla="*/ 1141044 h 1330678"/>
              <a:gd name="connsiteX9" fmla="*/ 58183 w 787130"/>
              <a:gd name="connsiteY9" fmla="*/ 568228 h 1330678"/>
              <a:gd name="connsiteX10" fmla="*/ 5429 w 787130"/>
              <a:gd name="connsiteY10" fmla="*/ 599057 h 1330678"/>
              <a:gd name="connsiteX0" fmla="*/ 5429 w 787130"/>
              <a:gd name="connsiteY0" fmla="*/ 751347 h 1482968"/>
              <a:gd name="connsiteX1" fmla="*/ 45958 w 787130"/>
              <a:gd name="connsiteY1" fmla="*/ 573769 h 1482968"/>
              <a:gd name="connsiteX2" fmla="*/ 140010 w 787130"/>
              <a:gd name="connsiteY2" fmla="*/ 302954 h 1482968"/>
              <a:gd name="connsiteX3" fmla="*/ 403948 w 787130"/>
              <a:gd name="connsiteY3" fmla="*/ 9 h 1482968"/>
              <a:gd name="connsiteX4" fmla="*/ 659186 w 787130"/>
              <a:gd name="connsiteY4" fmla="*/ 295374 h 1482968"/>
              <a:gd name="connsiteX5" fmla="*/ 787052 w 787130"/>
              <a:gd name="connsiteY5" fmla="*/ 1026629 h 1482968"/>
              <a:gd name="connsiteX6" fmla="*/ 672246 w 787130"/>
              <a:gd name="connsiteY6" fmla="*/ 1357674 h 1482968"/>
              <a:gd name="connsiteX7" fmla="*/ 345793 w 787130"/>
              <a:gd name="connsiteY7" fmla="*/ 1481705 h 1482968"/>
              <a:gd name="connsiteX8" fmla="*/ 156487 w 787130"/>
              <a:gd name="connsiteY8" fmla="*/ 1293334 h 1482968"/>
              <a:gd name="connsiteX9" fmla="*/ 58183 w 787130"/>
              <a:gd name="connsiteY9" fmla="*/ 720518 h 1482968"/>
              <a:gd name="connsiteX10" fmla="*/ 5429 w 787130"/>
              <a:gd name="connsiteY10" fmla="*/ 751347 h 1482968"/>
              <a:gd name="connsiteX0" fmla="*/ 5429 w 787052"/>
              <a:gd name="connsiteY0" fmla="*/ 754100 h 1485721"/>
              <a:gd name="connsiteX1" fmla="*/ 45958 w 787052"/>
              <a:gd name="connsiteY1" fmla="*/ 576522 h 1485721"/>
              <a:gd name="connsiteX2" fmla="*/ 140010 w 787052"/>
              <a:gd name="connsiteY2" fmla="*/ 305707 h 1485721"/>
              <a:gd name="connsiteX3" fmla="*/ 403948 w 787052"/>
              <a:gd name="connsiteY3" fmla="*/ 2762 h 1485721"/>
              <a:gd name="connsiteX4" fmla="*/ 672102 w 787052"/>
              <a:gd name="connsiteY4" fmla="*/ 209565 h 1485721"/>
              <a:gd name="connsiteX5" fmla="*/ 787052 w 787052"/>
              <a:gd name="connsiteY5" fmla="*/ 1029382 h 1485721"/>
              <a:gd name="connsiteX6" fmla="*/ 672246 w 787052"/>
              <a:gd name="connsiteY6" fmla="*/ 1360427 h 1485721"/>
              <a:gd name="connsiteX7" fmla="*/ 345793 w 787052"/>
              <a:gd name="connsiteY7" fmla="*/ 1484458 h 1485721"/>
              <a:gd name="connsiteX8" fmla="*/ 156487 w 787052"/>
              <a:gd name="connsiteY8" fmla="*/ 1296087 h 1485721"/>
              <a:gd name="connsiteX9" fmla="*/ 58183 w 787052"/>
              <a:gd name="connsiteY9" fmla="*/ 723271 h 1485721"/>
              <a:gd name="connsiteX10" fmla="*/ 5429 w 787052"/>
              <a:gd name="connsiteY10" fmla="*/ 754100 h 1485721"/>
              <a:gd name="connsiteX0" fmla="*/ 5429 w 787052"/>
              <a:gd name="connsiteY0" fmla="*/ 751399 h 1483020"/>
              <a:gd name="connsiteX1" fmla="*/ 45958 w 787052"/>
              <a:gd name="connsiteY1" fmla="*/ 573821 h 1483020"/>
              <a:gd name="connsiteX2" fmla="*/ 140010 w 787052"/>
              <a:gd name="connsiteY2" fmla="*/ 189844 h 1483020"/>
              <a:gd name="connsiteX3" fmla="*/ 403948 w 787052"/>
              <a:gd name="connsiteY3" fmla="*/ 61 h 1483020"/>
              <a:gd name="connsiteX4" fmla="*/ 672102 w 787052"/>
              <a:gd name="connsiteY4" fmla="*/ 206864 h 1483020"/>
              <a:gd name="connsiteX5" fmla="*/ 787052 w 787052"/>
              <a:gd name="connsiteY5" fmla="*/ 1026681 h 1483020"/>
              <a:gd name="connsiteX6" fmla="*/ 672246 w 787052"/>
              <a:gd name="connsiteY6" fmla="*/ 1357726 h 1483020"/>
              <a:gd name="connsiteX7" fmla="*/ 345793 w 787052"/>
              <a:gd name="connsiteY7" fmla="*/ 1481757 h 1483020"/>
              <a:gd name="connsiteX8" fmla="*/ 156487 w 787052"/>
              <a:gd name="connsiteY8" fmla="*/ 1293386 h 1483020"/>
              <a:gd name="connsiteX9" fmla="*/ 58183 w 787052"/>
              <a:gd name="connsiteY9" fmla="*/ 720570 h 1483020"/>
              <a:gd name="connsiteX10" fmla="*/ 5429 w 787052"/>
              <a:gd name="connsiteY10" fmla="*/ 751399 h 1483020"/>
              <a:gd name="connsiteX0" fmla="*/ 5429 w 787052"/>
              <a:gd name="connsiteY0" fmla="*/ 751399 h 1483020"/>
              <a:gd name="connsiteX1" fmla="*/ 45958 w 787052"/>
              <a:gd name="connsiteY1" fmla="*/ 573821 h 1483020"/>
              <a:gd name="connsiteX2" fmla="*/ 140010 w 787052"/>
              <a:gd name="connsiteY2" fmla="*/ 189844 h 1483020"/>
              <a:gd name="connsiteX3" fmla="*/ 403948 w 787052"/>
              <a:gd name="connsiteY3" fmla="*/ 61 h 1483020"/>
              <a:gd name="connsiteX4" fmla="*/ 672102 w 787052"/>
              <a:gd name="connsiteY4" fmla="*/ 206864 h 1483020"/>
              <a:gd name="connsiteX5" fmla="*/ 787052 w 787052"/>
              <a:gd name="connsiteY5" fmla="*/ 1026681 h 1483020"/>
              <a:gd name="connsiteX6" fmla="*/ 672246 w 787052"/>
              <a:gd name="connsiteY6" fmla="*/ 1357726 h 1483020"/>
              <a:gd name="connsiteX7" fmla="*/ 345793 w 787052"/>
              <a:gd name="connsiteY7" fmla="*/ 1481757 h 1483020"/>
              <a:gd name="connsiteX8" fmla="*/ 156487 w 787052"/>
              <a:gd name="connsiteY8" fmla="*/ 1293386 h 1483020"/>
              <a:gd name="connsiteX9" fmla="*/ 71099 w 787052"/>
              <a:gd name="connsiteY9" fmla="*/ 755010 h 1483020"/>
              <a:gd name="connsiteX10" fmla="*/ 5429 w 787052"/>
              <a:gd name="connsiteY10" fmla="*/ 751399 h 1483020"/>
              <a:gd name="connsiteX0" fmla="*/ 5429 w 787052"/>
              <a:gd name="connsiteY0" fmla="*/ 751399 h 1483020"/>
              <a:gd name="connsiteX1" fmla="*/ 45958 w 787052"/>
              <a:gd name="connsiteY1" fmla="*/ 573821 h 1483020"/>
              <a:gd name="connsiteX2" fmla="*/ 140010 w 787052"/>
              <a:gd name="connsiteY2" fmla="*/ 189844 h 1483020"/>
              <a:gd name="connsiteX3" fmla="*/ 403948 w 787052"/>
              <a:gd name="connsiteY3" fmla="*/ 61 h 1483020"/>
              <a:gd name="connsiteX4" fmla="*/ 672102 w 787052"/>
              <a:gd name="connsiteY4" fmla="*/ 206864 h 1483020"/>
              <a:gd name="connsiteX5" fmla="*/ 787052 w 787052"/>
              <a:gd name="connsiteY5" fmla="*/ 1026681 h 1483020"/>
              <a:gd name="connsiteX6" fmla="*/ 672246 w 787052"/>
              <a:gd name="connsiteY6" fmla="*/ 1357726 h 1483020"/>
              <a:gd name="connsiteX7" fmla="*/ 345793 w 787052"/>
              <a:gd name="connsiteY7" fmla="*/ 1481757 h 1483020"/>
              <a:gd name="connsiteX8" fmla="*/ 156487 w 787052"/>
              <a:gd name="connsiteY8" fmla="*/ 1293386 h 1483020"/>
              <a:gd name="connsiteX9" fmla="*/ 71099 w 787052"/>
              <a:gd name="connsiteY9" fmla="*/ 755010 h 1483020"/>
              <a:gd name="connsiteX10" fmla="*/ 5429 w 787052"/>
              <a:gd name="connsiteY10" fmla="*/ 751399 h 1483020"/>
              <a:gd name="connsiteX0" fmla="*/ 5782 w 785613"/>
              <a:gd name="connsiteY0" fmla="*/ 784164 h 1483020"/>
              <a:gd name="connsiteX1" fmla="*/ 44519 w 785613"/>
              <a:gd name="connsiteY1" fmla="*/ 573821 h 1483020"/>
              <a:gd name="connsiteX2" fmla="*/ 138571 w 785613"/>
              <a:gd name="connsiteY2" fmla="*/ 189844 h 1483020"/>
              <a:gd name="connsiteX3" fmla="*/ 402509 w 785613"/>
              <a:gd name="connsiteY3" fmla="*/ 61 h 1483020"/>
              <a:gd name="connsiteX4" fmla="*/ 670663 w 785613"/>
              <a:gd name="connsiteY4" fmla="*/ 206864 h 1483020"/>
              <a:gd name="connsiteX5" fmla="*/ 785613 w 785613"/>
              <a:gd name="connsiteY5" fmla="*/ 1026681 h 1483020"/>
              <a:gd name="connsiteX6" fmla="*/ 670807 w 785613"/>
              <a:gd name="connsiteY6" fmla="*/ 1357726 h 1483020"/>
              <a:gd name="connsiteX7" fmla="*/ 344354 w 785613"/>
              <a:gd name="connsiteY7" fmla="*/ 1481757 h 1483020"/>
              <a:gd name="connsiteX8" fmla="*/ 155048 w 785613"/>
              <a:gd name="connsiteY8" fmla="*/ 1293386 h 1483020"/>
              <a:gd name="connsiteX9" fmla="*/ 69660 w 785613"/>
              <a:gd name="connsiteY9" fmla="*/ 755010 h 1483020"/>
              <a:gd name="connsiteX10" fmla="*/ 5782 w 785613"/>
              <a:gd name="connsiteY10" fmla="*/ 784164 h 1483020"/>
              <a:gd name="connsiteX0" fmla="*/ 5430 w 785261"/>
              <a:gd name="connsiteY0" fmla="*/ 784162 h 1483018"/>
              <a:gd name="connsiteX1" fmla="*/ 45959 w 785261"/>
              <a:gd name="connsiteY1" fmla="*/ 546516 h 1483018"/>
              <a:gd name="connsiteX2" fmla="*/ 138219 w 785261"/>
              <a:gd name="connsiteY2" fmla="*/ 189842 h 1483018"/>
              <a:gd name="connsiteX3" fmla="*/ 402157 w 785261"/>
              <a:gd name="connsiteY3" fmla="*/ 59 h 1483018"/>
              <a:gd name="connsiteX4" fmla="*/ 670311 w 785261"/>
              <a:gd name="connsiteY4" fmla="*/ 206862 h 1483018"/>
              <a:gd name="connsiteX5" fmla="*/ 785261 w 785261"/>
              <a:gd name="connsiteY5" fmla="*/ 1026679 h 1483018"/>
              <a:gd name="connsiteX6" fmla="*/ 670455 w 785261"/>
              <a:gd name="connsiteY6" fmla="*/ 1357724 h 1483018"/>
              <a:gd name="connsiteX7" fmla="*/ 344002 w 785261"/>
              <a:gd name="connsiteY7" fmla="*/ 1481755 h 1483018"/>
              <a:gd name="connsiteX8" fmla="*/ 154696 w 785261"/>
              <a:gd name="connsiteY8" fmla="*/ 1293384 h 1483018"/>
              <a:gd name="connsiteX9" fmla="*/ 69308 w 785261"/>
              <a:gd name="connsiteY9" fmla="*/ 755008 h 1483018"/>
              <a:gd name="connsiteX10" fmla="*/ 5430 w 785261"/>
              <a:gd name="connsiteY10" fmla="*/ 784162 h 1483018"/>
              <a:gd name="connsiteX0" fmla="*/ 7552 w 778423"/>
              <a:gd name="connsiteY0" fmla="*/ 822387 h 1483018"/>
              <a:gd name="connsiteX1" fmla="*/ 39121 w 778423"/>
              <a:gd name="connsiteY1" fmla="*/ 546516 h 1483018"/>
              <a:gd name="connsiteX2" fmla="*/ 131381 w 778423"/>
              <a:gd name="connsiteY2" fmla="*/ 189842 h 1483018"/>
              <a:gd name="connsiteX3" fmla="*/ 395319 w 778423"/>
              <a:gd name="connsiteY3" fmla="*/ 59 h 1483018"/>
              <a:gd name="connsiteX4" fmla="*/ 663473 w 778423"/>
              <a:gd name="connsiteY4" fmla="*/ 206862 h 1483018"/>
              <a:gd name="connsiteX5" fmla="*/ 778423 w 778423"/>
              <a:gd name="connsiteY5" fmla="*/ 1026679 h 1483018"/>
              <a:gd name="connsiteX6" fmla="*/ 663617 w 778423"/>
              <a:gd name="connsiteY6" fmla="*/ 1357724 h 1483018"/>
              <a:gd name="connsiteX7" fmla="*/ 337164 w 778423"/>
              <a:gd name="connsiteY7" fmla="*/ 1481755 h 1483018"/>
              <a:gd name="connsiteX8" fmla="*/ 147858 w 778423"/>
              <a:gd name="connsiteY8" fmla="*/ 1293384 h 1483018"/>
              <a:gd name="connsiteX9" fmla="*/ 62470 w 778423"/>
              <a:gd name="connsiteY9" fmla="*/ 755008 h 1483018"/>
              <a:gd name="connsiteX10" fmla="*/ 7552 w 778423"/>
              <a:gd name="connsiteY10" fmla="*/ 822387 h 1483018"/>
              <a:gd name="connsiteX0" fmla="*/ 5173 w 776044"/>
              <a:gd name="connsiteY0" fmla="*/ 822387 h 1483018"/>
              <a:gd name="connsiteX1" fmla="*/ 36742 w 776044"/>
              <a:gd name="connsiteY1" fmla="*/ 546516 h 1483018"/>
              <a:gd name="connsiteX2" fmla="*/ 129002 w 776044"/>
              <a:gd name="connsiteY2" fmla="*/ 189842 h 1483018"/>
              <a:gd name="connsiteX3" fmla="*/ 392940 w 776044"/>
              <a:gd name="connsiteY3" fmla="*/ 59 h 1483018"/>
              <a:gd name="connsiteX4" fmla="*/ 661094 w 776044"/>
              <a:gd name="connsiteY4" fmla="*/ 206862 h 1483018"/>
              <a:gd name="connsiteX5" fmla="*/ 776044 w 776044"/>
              <a:gd name="connsiteY5" fmla="*/ 1026679 h 1483018"/>
              <a:gd name="connsiteX6" fmla="*/ 661238 w 776044"/>
              <a:gd name="connsiteY6" fmla="*/ 1357724 h 1483018"/>
              <a:gd name="connsiteX7" fmla="*/ 334785 w 776044"/>
              <a:gd name="connsiteY7" fmla="*/ 1481755 h 1483018"/>
              <a:gd name="connsiteX8" fmla="*/ 145479 w 776044"/>
              <a:gd name="connsiteY8" fmla="*/ 1293384 h 1483018"/>
              <a:gd name="connsiteX9" fmla="*/ 60091 w 776044"/>
              <a:gd name="connsiteY9" fmla="*/ 755008 h 1483018"/>
              <a:gd name="connsiteX10" fmla="*/ 5173 w 776044"/>
              <a:gd name="connsiteY10" fmla="*/ 822387 h 1483018"/>
              <a:gd name="connsiteX0" fmla="*/ 3111 w 773982"/>
              <a:gd name="connsiteY0" fmla="*/ 822384 h 1483015"/>
              <a:gd name="connsiteX1" fmla="*/ 43640 w 773982"/>
              <a:gd name="connsiteY1" fmla="*/ 516479 h 1483015"/>
              <a:gd name="connsiteX2" fmla="*/ 126940 w 773982"/>
              <a:gd name="connsiteY2" fmla="*/ 189839 h 1483015"/>
              <a:gd name="connsiteX3" fmla="*/ 390878 w 773982"/>
              <a:gd name="connsiteY3" fmla="*/ 56 h 1483015"/>
              <a:gd name="connsiteX4" fmla="*/ 659032 w 773982"/>
              <a:gd name="connsiteY4" fmla="*/ 206859 h 1483015"/>
              <a:gd name="connsiteX5" fmla="*/ 773982 w 773982"/>
              <a:gd name="connsiteY5" fmla="*/ 1026676 h 1483015"/>
              <a:gd name="connsiteX6" fmla="*/ 659176 w 773982"/>
              <a:gd name="connsiteY6" fmla="*/ 1357721 h 1483015"/>
              <a:gd name="connsiteX7" fmla="*/ 332723 w 773982"/>
              <a:gd name="connsiteY7" fmla="*/ 1481752 h 1483015"/>
              <a:gd name="connsiteX8" fmla="*/ 143417 w 773982"/>
              <a:gd name="connsiteY8" fmla="*/ 1293381 h 1483015"/>
              <a:gd name="connsiteX9" fmla="*/ 58029 w 773982"/>
              <a:gd name="connsiteY9" fmla="*/ 755005 h 1483015"/>
              <a:gd name="connsiteX10" fmla="*/ 3111 w 773982"/>
              <a:gd name="connsiteY10" fmla="*/ 822384 h 1483015"/>
              <a:gd name="connsiteX0" fmla="*/ 3111 w 773982"/>
              <a:gd name="connsiteY0" fmla="*/ 822399 h 1483030"/>
              <a:gd name="connsiteX1" fmla="*/ 43640 w 773982"/>
              <a:gd name="connsiteY1" fmla="*/ 516494 h 1483030"/>
              <a:gd name="connsiteX2" fmla="*/ 126940 w 773982"/>
              <a:gd name="connsiteY2" fmla="*/ 189854 h 1483030"/>
              <a:gd name="connsiteX3" fmla="*/ 390878 w 773982"/>
              <a:gd name="connsiteY3" fmla="*/ 71 h 1483030"/>
              <a:gd name="connsiteX4" fmla="*/ 659032 w 773982"/>
              <a:gd name="connsiteY4" fmla="*/ 206874 h 1483030"/>
              <a:gd name="connsiteX5" fmla="*/ 773982 w 773982"/>
              <a:gd name="connsiteY5" fmla="*/ 1026691 h 1483030"/>
              <a:gd name="connsiteX6" fmla="*/ 659176 w 773982"/>
              <a:gd name="connsiteY6" fmla="*/ 1357736 h 1483030"/>
              <a:gd name="connsiteX7" fmla="*/ 332723 w 773982"/>
              <a:gd name="connsiteY7" fmla="*/ 1481767 h 1483030"/>
              <a:gd name="connsiteX8" fmla="*/ 143417 w 773982"/>
              <a:gd name="connsiteY8" fmla="*/ 1293396 h 1483030"/>
              <a:gd name="connsiteX9" fmla="*/ 58029 w 773982"/>
              <a:gd name="connsiteY9" fmla="*/ 755020 h 1483030"/>
              <a:gd name="connsiteX10" fmla="*/ 3111 w 773982"/>
              <a:gd name="connsiteY10" fmla="*/ 822399 h 1483030"/>
              <a:gd name="connsiteX0" fmla="*/ 1158 w 772029"/>
              <a:gd name="connsiteY0" fmla="*/ 822384 h 1483015"/>
              <a:gd name="connsiteX1" fmla="*/ 66600 w 772029"/>
              <a:gd name="connsiteY1" fmla="*/ 513029 h 1483015"/>
              <a:gd name="connsiteX2" fmla="*/ 124987 w 772029"/>
              <a:gd name="connsiteY2" fmla="*/ 189839 h 1483015"/>
              <a:gd name="connsiteX3" fmla="*/ 388925 w 772029"/>
              <a:gd name="connsiteY3" fmla="*/ 56 h 1483015"/>
              <a:gd name="connsiteX4" fmla="*/ 657079 w 772029"/>
              <a:gd name="connsiteY4" fmla="*/ 206859 h 1483015"/>
              <a:gd name="connsiteX5" fmla="*/ 772029 w 772029"/>
              <a:gd name="connsiteY5" fmla="*/ 1026676 h 1483015"/>
              <a:gd name="connsiteX6" fmla="*/ 657223 w 772029"/>
              <a:gd name="connsiteY6" fmla="*/ 1357721 h 1483015"/>
              <a:gd name="connsiteX7" fmla="*/ 330770 w 772029"/>
              <a:gd name="connsiteY7" fmla="*/ 1481752 h 1483015"/>
              <a:gd name="connsiteX8" fmla="*/ 141464 w 772029"/>
              <a:gd name="connsiteY8" fmla="*/ 1293381 h 1483015"/>
              <a:gd name="connsiteX9" fmla="*/ 56076 w 772029"/>
              <a:gd name="connsiteY9" fmla="*/ 755005 h 1483015"/>
              <a:gd name="connsiteX10" fmla="*/ 1158 w 772029"/>
              <a:gd name="connsiteY10" fmla="*/ 822384 h 1483015"/>
              <a:gd name="connsiteX0" fmla="*/ 923 w 771794"/>
              <a:gd name="connsiteY0" fmla="*/ 822384 h 1483015"/>
              <a:gd name="connsiteX1" fmla="*/ 75424 w 771794"/>
              <a:gd name="connsiteY1" fmla="*/ 513030 h 1483015"/>
              <a:gd name="connsiteX2" fmla="*/ 124752 w 771794"/>
              <a:gd name="connsiteY2" fmla="*/ 189839 h 1483015"/>
              <a:gd name="connsiteX3" fmla="*/ 388690 w 771794"/>
              <a:gd name="connsiteY3" fmla="*/ 56 h 1483015"/>
              <a:gd name="connsiteX4" fmla="*/ 656844 w 771794"/>
              <a:gd name="connsiteY4" fmla="*/ 206859 h 1483015"/>
              <a:gd name="connsiteX5" fmla="*/ 771794 w 771794"/>
              <a:gd name="connsiteY5" fmla="*/ 1026676 h 1483015"/>
              <a:gd name="connsiteX6" fmla="*/ 656988 w 771794"/>
              <a:gd name="connsiteY6" fmla="*/ 1357721 h 1483015"/>
              <a:gd name="connsiteX7" fmla="*/ 330535 w 771794"/>
              <a:gd name="connsiteY7" fmla="*/ 1481752 h 1483015"/>
              <a:gd name="connsiteX8" fmla="*/ 141229 w 771794"/>
              <a:gd name="connsiteY8" fmla="*/ 1293381 h 1483015"/>
              <a:gd name="connsiteX9" fmla="*/ 55841 w 771794"/>
              <a:gd name="connsiteY9" fmla="*/ 755005 h 1483015"/>
              <a:gd name="connsiteX10" fmla="*/ 923 w 771794"/>
              <a:gd name="connsiteY10" fmla="*/ 822384 h 1483015"/>
              <a:gd name="connsiteX0" fmla="*/ 923 w 771794"/>
              <a:gd name="connsiteY0" fmla="*/ 822427 h 1483058"/>
              <a:gd name="connsiteX1" fmla="*/ 75424 w 771794"/>
              <a:gd name="connsiteY1" fmla="*/ 513073 h 1483058"/>
              <a:gd name="connsiteX2" fmla="*/ 124752 w 771794"/>
              <a:gd name="connsiteY2" fmla="*/ 220941 h 1483058"/>
              <a:gd name="connsiteX3" fmla="*/ 388690 w 771794"/>
              <a:gd name="connsiteY3" fmla="*/ 99 h 1483058"/>
              <a:gd name="connsiteX4" fmla="*/ 656844 w 771794"/>
              <a:gd name="connsiteY4" fmla="*/ 206902 h 1483058"/>
              <a:gd name="connsiteX5" fmla="*/ 771794 w 771794"/>
              <a:gd name="connsiteY5" fmla="*/ 1026719 h 1483058"/>
              <a:gd name="connsiteX6" fmla="*/ 656988 w 771794"/>
              <a:gd name="connsiteY6" fmla="*/ 1357764 h 1483058"/>
              <a:gd name="connsiteX7" fmla="*/ 330535 w 771794"/>
              <a:gd name="connsiteY7" fmla="*/ 1481795 h 1483058"/>
              <a:gd name="connsiteX8" fmla="*/ 141229 w 771794"/>
              <a:gd name="connsiteY8" fmla="*/ 1293424 h 1483058"/>
              <a:gd name="connsiteX9" fmla="*/ 55841 w 771794"/>
              <a:gd name="connsiteY9" fmla="*/ 755048 h 1483058"/>
              <a:gd name="connsiteX10" fmla="*/ 923 w 771794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56959 w 772912"/>
              <a:gd name="connsiteY9" fmla="*/ 755048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56959 w 772912"/>
              <a:gd name="connsiteY9" fmla="*/ 755048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66018 w 772912"/>
              <a:gd name="connsiteY9" fmla="*/ 744695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68283 w 772912"/>
              <a:gd name="connsiteY9" fmla="*/ 758499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72813 w 772912"/>
              <a:gd name="connsiteY9" fmla="*/ 751597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61386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72813 w 772912"/>
              <a:gd name="connsiteY9" fmla="*/ 751597 h 1483058"/>
              <a:gd name="connsiteX10" fmla="*/ 2041 w 772912"/>
              <a:gd name="connsiteY10" fmla="*/ 822427 h 1483058"/>
              <a:gd name="connsiteX0" fmla="*/ 2737 w 773608"/>
              <a:gd name="connsiteY0" fmla="*/ 822427 h 1483058"/>
              <a:gd name="connsiteX1" fmla="*/ 70444 w 773608"/>
              <a:gd name="connsiteY1" fmla="*/ 575190 h 1483058"/>
              <a:gd name="connsiteX2" fmla="*/ 126566 w 773608"/>
              <a:gd name="connsiteY2" fmla="*/ 220941 h 1483058"/>
              <a:gd name="connsiteX3" fmla="*/ 390504 w 773608"/>
              <a:gd name="connsiteY3" fmla="*/ 99 h 1483058"/>
              <a:gd name="connsiteX4" fmla="*/ 658658 w 773608"/>
              <a:gd name="connsiteY4" fmla="*/ 206902 h 1483058"/>
              <a:gd name="connsiteX5" fmla="*/ 773608 w 773608"/>
              <a:gd name="connsiteY5" fmla="*/ 1026719 h 1483058"/>
              <a:gd name="connsiteX6" fmla="*/ 658802 w 773608"/>
              <a:gd name="connsiteY6" fmla="*/ 1357764 h 1483058"/>
              <a:gd name="connsiteX7" fmla="*/ 332349 w 773608"/>
              <a:gd name="connsiteY7" fmla="*/ 1481795 h 1483058"/>
              <a:gd name="connsiteX8" fmla="*/ 143043 w 773608"/>
              <a:gd name="connsiteY8" fmla="*/ 1293424 h 1483058"/>
              <a:gd name="connsiteX9" fmla="*/ 73509 w 773608"/>
              <a:gd name="connsiteY9" fmla="*/ 751597 h 1483058"/>
              <a:gd name="connsiteX10" fmla="*/ 2737 w 773608"/>
              <a:gd name="connsiteY10" fmla="*/ 822427 h 1483058"/>
              <a:gd name="connsiteX0" fmla="*/ 2737 w 773608"/>
              <a:gd name="connsiteY0" fmla="*/ 822427 h 1483058"/>
              <a:gd name="connsiteX1" fmla="*/ 70444 w 773608"/>
              <a:gd name="connsiteY1" fmla="*/ 575190 h 1483058"/>
              <a:gd name="connsiteX2" fmla="*/ 126566 w 773608"/>
              <a:gd name="connsiteY2" fmla="*/ 220941 h 1483058"/>
              <a:gd name="connsiteX3" fmla="*/ 390504 w 773608"/>
              <a:gd name="connsiteY3" fmla="*/ 99 h 1483058"/>
              <a:gd name="connsiteX4" fmla="*/ 658658 w 773608"/>
              <a:gd name="connsiteY4" fmla="*/ 206902 h 1483058"/>
              <a:gd name="connsiteX5" fmla="*/ 773608 w 773608"/>
              <a:gd name="connsiteY5" fmla="*/ 1026719 h 1483058"/>
              <a:gd name="connsiteX6" fmla="*/ 658802 w 773608"/>
              <a:gd name="connsiteY6" fmla="*/ 1357764 h 1483058"/>
              <a:gd name="connsiteX7" fmla="*/ 332349 w 773608"/>
              <a:gd name="connsiteY7" fmla="*/ 1481795 h 1483058"/>
              <a:gd name="connsiteX8" fmla="*/ 143043 w 773608"/>
              <a:gd name="connsiteY8" fmla="*/ 1293425 h 1483058"/>
              <a:gd name="connsiteX9" fmla="*/ 73509 w 773608"/>
              <a:gd name="connsiteY9" fmla="*/ 751597 h 1483058"/>
              <a:gd name="connsiteX10" fmla="*/ 2737 w 773608"/>
              <a:gd name="connsiteY10" fmla="*/ 822427 h 1483058"/>
              <a:gd name="connsiteX0" fmla="*/ 2737 w 773608"/>
              <a:gd name="connsiteY0" fmla="*/ 784686 h 1445317"/>
              <a:gd name="connsiteX1" fmla="*/ 70444 w 773608"/>
              <a:gd name="connsiteY1" fmla="*/ 537449 h 1445317"/>
              <a:gd name="connsiteX2" fmla="*/ 126566 w 773608"/>
              <a:gd name="connsiteY2" fmla="*/ 183200 h 1445317"/>
              <a:gd name="connsiteX3" fmla="*/ 388239 w 773608"/>
              <a:gd name="connsiteY3" fmla="*/ 318 h 1445317"/>
              <a:gd name="connsiteX4" fmla="*/ 658658 w 773608"/>
              <a:gd name="connsiteY4" fmla="*/ 169161 h 1445317"/>
              <a:gd name="connsiteX5" fmla="*/ 773608 w 773608"/>
              <a:gd name="connsiteY5" fmla="*/ 988978 h 1445317"/>
              <a:gd name="connsiteX6" fmla="*/ 658802 w 773608"/>
              <a:gd name="connsiteY6" fmla="*/ 1320023 h 1445317"/>
              <a:gd name="connsiteX7" fmla="*/ 332349 w 773608"/>
              <a:gd name="connsiteY7" fmla="*/ 1444054 h 1445317"/>
              <a:gd name="connsiteX8" fmla="*/ 143043 w 773608"/>
              <a:gd name="connsiteY8" fmla="*/ 1255684 h 1445317"/>
              <a:gd name="connsiteX9" fmla="*/ 73509 w 773608"/>
              <a:gd name="connsiteY9" fmla="*/ 713856 h 1445317"/>
              <a:gd name="connsiteX10" fmla="*/ 2737 w 773608"/>
              <a:gd name="connsiteY10" fmla="*/ 784686 h 1445317"/>
              <a:gd name="connsiteX0" fmla="*/ 2737 w 773608"/>
              <a:gd name="connsiteY0" fmla="*/ 786943 h 1447574"/>
              <a:gd name="connsiteX1" fmla="*/ 70444 w 773608"/>
              <a:gd name="connsiteY1" fmla="*/ 539706 h 1447574"/>
              <a:gd name="connsiteX2" fmla="*/ 137890 w 773608"/>
              <a:gd name="connsiteY2" fmla="*/ 233770 h 1447574"/>
              <a:gd name="connsiteX3" fmla="*/ 388239 w 773608"/>
              <a:gd name="connsiteY3" fmla="*/ 2575 h 1447574"/>
              <a:gd name="connsiteX4" fmla="*/ 658658 w 773608"/>
              <a:gd name="connsiteY4" fmla="*/ 171418 h 1447574"/>
              <a:gd name="connsiteX5" fmla="*/ 773608 w 773608"/>
              <a:gd name="connsiteY5" fmla="*/ 991235 h 1447574"/>
              <a:gd name="connsiteX6" fmla="*/ 658802 w 773608"/>
              <a:gd name="connsiteY6" fmla="*/ 1322280 h 1447574"/>
              <a:gd name="connsiteX7" fmla="*/ 332349 w 773608"/>
              <a:gd name="connsiteY7" fmla="*/ 1446311 h 1447574"/>
              <a:gd name="connsiteX8" fmla="*/ 143043 w 773608"/>
              <a:gd name="connsiteY8" fmla="*/ 1257941 h 1447574"/>
              <a:gd name="connsiteX9" fmla="*/ 73509 w 773608"/>
              <a:gd name="connsiteY9" fmla="*/ 716113 h 1447574"/>
              <a:gd name="connsiteX10" fmla="*/ 2737 w 773608"/>
              <a:gd name="connsiteY10" fmla="*/ 786943 h 1447574"/>
              <a:gd name="connsiteX0" fmla="*/ 4243 w 775114"/>
              <a:gd name="connsiteY0" fmla="*/ 786943 h 1447574"/>
              <a:gd name="connsiteX1" fmla="*/ 62891 w 775114"/>
              <a:gd name="connsiteY1" fmla="*/ 522452 h 1447574"/>
              <a:gd name="connsiteX2" fmla="*/ 139396 w 775114"/>
              <a:gd name="connsiteY2" fmla="*/ 233770 h 1447574"/>
              <a:gd name="connsiteX3" fmla="*/ 389745 w 775114"/>
              <a:gd name="connsiteY3" fmla="*/ 2575 h 1447574"/>
              <a:gd name="connsiteX4" fmla="*/ 660164 w 775114"/>
              <a:gd name="connsiteY4" fmla="*/ 171418 h 1447574"/>
              <a:gd name="connsiteX5" fmla="*/ 775114 w 775114"/>
              <a:gd name="connsiteY5" fmla="*/ 991235 h 1447574"/>
              <a:gd name="connsiteX6" fmla="*/ 660308 w 775114"/>
              <a:gd name="connsiteY6" fmla="*/ 1322280 h 1447574"/>
              <a:gd name="connsiteX7" fmla="*/ 333855 w 775114"/>
              <a:gd name="connsiteY7" fmla="*/ 1446311 h 1447574"/>
              <a:gd name="connsiteX8" fmla="*/ 144549 w 775114"/>
              <a:gd name="connsiteY8" fmla="*/ 1257941 h 1447574"/>
              <a:gd name="connsiteX9" fmla="*/ 75015 w 775114"/>
              <a:gd name="connsiteY9" fmla="*/ 716113 h 1447574"/>
              <a:gd name="connsiteX10" fmla="*/ 4243 w 775114"/>
              <a:gd name="connsiteY10" fmla="*/ 786943 h 1447574"/>
              <a:gd name="connsiteX0" fmla="*/ 9050 w 779921"/>
              <a:gd name="connsiteY0" fmla="*/ 786943 h 1447574"/>
              <a:gd name="connsiteX1" fmla="*/ 51844 w 779921"/>
              <a:gd name="connsiteY1" fmla="*/ 522452 h 1447574"/>
              <a:gd name="connsiteX2" fmla="*/ 144203 w 779921"/>
              <a:gd name="connsiteY2" fmla="*/ 233770 h 1447574"/>
              <a:gd name="connsiteX3" fmla="*/ 394552 w 779921"/>
              <a:gd name="connsiteY3" fmla="*/ 2575 h 1447574"/>
              <a:gd name="connsiteX4" fmla="*/ 664971 w 779921"/>
              <a:gd name="connsiteY4" fmla="*/ 171418 h 1447574"/>
              <a:gd name="connsiteX5" fmla="*/ 779921 w 779921"/>
              <a:gd name="connsiteY5" fmla="*/ 991235 h 1447574"/>
              <a:gd name="connsiteX6" fmla="*/ 665115 w 779921"/>
              <a:gd name="connsiteY6" fmla="*/ 1322280 h 1447574"/>
              <a:gd name="connsiteX7" fmla="*/ 338662 w 779921"/>
              <a:gd name="connsiteY7" fmla="*/ 1446311 h 1447574"/>
              <a:gd name="connsiteX8" fmla="*/ 149356 w 779921"/>
              <a:gd name="connsiteY8" fmla="*/ 1257941 h 1447574"/>
              <a:gd name="connsiteX9" fmla="*/ 79822 w 779921"/>
              <a:gd name="connsiteY9" fmla="*/ 716113 h 1447574"/>
              <a:gd name="connsiteX10" fmla="*/ 9050 w 779921"/>
              <a:gd name="connsiteY10" fmla="*/ 786943 h 1447574"/>
              <a:gd name="connsiteX0" fmla="*/ 2472 w 773343"/>
              <a:gd name="connsiteY0" fmla="*/ 786943 h 1447574"/>
              <a:gd name="connsiteX1" fmla="*/ 72444 w 773343"/>
              <a:gd name="connsiteY1" fmla="*/ 525904 h 1447574"/>
              <a:gd name="connsiteX2" fmla="*/ 137625 w 773343"/>
              <a:gd name="connsiteY2" fmla="*/ 233770 h 1447574"/>
              <a:gd name="connsiteX3" fmla="*/ 387974 w 773343"/>
              <a:gd name="connsiteY3" fmla="*/ 2575 h 1447574"/>
              <a:gd name="connsiteX4" fmla="*/ 658393 w 773343"/>
              <a:gd name="connsiteY4" fmla="*/ 171418 h 1447574"/>
              <a:gd name="connsiteX5" fmla="*/ 773343 w 773343"/>
              <a:gd name="connsiteY5" fmla="*/ 991235 h 1447574"/>
              <a:gd name="connsiteX6" fmla="*/ 658537 w 773343"/>
              <a:gd name="connsiteY6" fmla="*/ 1322280 h 1447574"/>
              <a:gd name="connsiteX7" fmla="*/ 332084 w 773343"/>
              <a:gd name="connsiteY7" fmla="*/ 1446311 h 1447574"/>
              <a:gd name="connsiteX8" fmla="*/ 142778 w 773343"/>
              <a:gd name="connsiteY8" fmla="*/ 1257941 h 1447574"/>
              <a:gd name="connsiteX9" fmla="*/ 73244 w 773343"/>
              <a:gd name="connsiteY9" fmla="*/ 716113 h 1447574"/>
              <a:gd name="connsiteX10" fmla="*/ 2472 w 773343"/>
              <a:gd name="connsiteY10" fmla="*/ 786943 h 1447574"/>
              <a:gd name="connsiteX0" fmla="*/ 1502 w 772373"/>
              <a:gd name="connsiteY0" fmla="*/ 786943 h 1447574"/>
              <a:gd name="connsiteX1" fmla="*/ 71474 w 772373"/>
              <a:gd name="connsiteY1" fmla="*/ 525904 h 1447574"/>
              <a:gd name="connsiteX2" fmla="*/ 136655 w 772373"/>
              <a:gd name="connsiteY2" fmla="*/ 233770 h 1447574"/>
              <a:gd name="connsiteX3" fmla="*/ 387004 w 772373"/>
              <a:gd name="connsiteY3" fmla="*/ 2575 h 1447574"/>
              <a:gd name="connsiteX4" fmla="*/ 657423 w 772373"/>
              <a:gd name="connsiteY4" fmla="*/ 171418 h 1447574"/>
              <a:gd name="connsiteX5" fmla="*/ 772373 w 772373"/>
              <a:gd name="connsiteY5" fmla="*/ 991235 h 1447574"/>
              <a:gd name="connsiteX6" fmla="*/ 657567 w 772373"/>
              <a:gd name="connsiteY6" fmla="*/ 1322280 h 1447574"/>
              <a:gd name="connsiteX7" fmla="*/ 331114 w 772373"/>
              <a:gd name="connsiteY7" fmla="*/ 1446311 h 1447574"/>
              <a:gd name="connsiteX8" fmla="*/ 141808 w 772373"/>
              <a:gd name="connsiteY8" fmla="*/ 1257941 h 1447574"/>
              <a:gd name="connsiteX9" fmla="*/ 72274 w 772373"/>
              <a:gd name="connsiteY9" fmla="*/ 716113 h 1447574"/>
              <a:gd name="connsiteX10" fmla="*/ 1502 w 772373"/>
              <a:gd name="connsiteY10" fmla="*/ 786943 h 1447574"/>
              <a:gd name="connsiteX0" fmla="*/ 1931 w 772802"/>
              <a:gd name="connsiteY0" fmla="*/ 786943 h 1447574"/>
              <a:gd name="connsiteX1" fmla="*/ 65109 w 772802"/>
              <a:gd name="connsiteY1" fmla="*/ 532806 h 1447574"/>
              <a:gd name="connsiteX2" fmla="*/ 137084 w 772802"/>
              <a:gd name="connsiteY2" fmla="*/ 233770 h 1447574"/>
              <a:gd name="connsiteX3" fmla="*/ 387433 w 772802"/>
              <a:gd name="connsiteY3" fmla="*/ 2575 h 1447574"/>
              <a:gd name="connsiteX4" fmla="*/ 657852 w 772802"/>
              <a:gd name="connsiteY4" fmla="*/ 171418 h 1447574"/>
              <a:gd name="connsiteX5" fmla="*/ 772802 w 772802"/>
              <a:gd name="connsiteY5" fmla="*/ 991235 h 1447574"/>
              <a:gd name="connsiteX6" fmla="*/ 657996 w 772802"/>
              <a:gd name="connsiteY6" fmla="*/ 1322280 h 1447574"/>
              <a:gd name="connsiteX7" fmla="*/ 331543 w 772802"/>
              <a:gd name="connsiteY7" fmla="*/ 1446311 h 1447574"/>
              <a:gd name="connsiteX8" fmla="*/ 142237 w 772802"/>
              <a:gd name="connsiteY8" fmla="*/ 1257941 h 1447574"/>
              <a:gd name="connsiteX9" fmla="*/ 72703 w 772802"/>
              <a:gd name="connsiteY9" fmla="*/ 716113 h 1447574"/>
              <a:gd name="connsiteX10" fmla="*/ 1931 w 772802"/>
              <a:gd name="connsiteY10" fmla="*/ 786943 h 144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802" h="1447574">
                <a:moveTo>
                  <a:pt x="1931" y="786943"/>
                </a:moveTo>
                <a:cubicBezTo>
                  <a:pt x="-5304" y="793031"/>
                  <a:pt x="6108" y="637170"/>
                  <a:pt x="65109" y="532806"/>
                </a:cubicBezTo>
                <a:cubicBezTo>
                  <a:pt x="95020" y="452841"/>
                  <a:pt x="83363" y="322142"/>
                  <a:pt x="137084" y="233770"/>
                </a:cubicBezTo>
                <a:cubicBezTo>
                  <a:pt x="190805" y="145398"/>
                  <a:pt x="300638" y="12967"/>
                  <a:pt x="387433" y="2575"/>
                </a:cubicBezTo>
                <a:cubicBezTo>
                  <a:pt x="474228" y="-7817"/>
                  <a:pt x="593624" y="6641"/>
                  <a:pt x="657852" y="171418"/>
                </a:cubicBezTo>
                <a:cubicBezTo>
                  <a:pt x="722080" y="336195"/>
                  <a:pt x="772778" y="799425"/>
                  <a:pt x="772802" y="991235"/>
                </a:cubicBezTo>
                <a:cubicBezTo>
                  <a:pt x="772826" y="1183045"/>
                  <a:pt x="731539" y="1246434"/>
                  <a:pt x="657996" y="1322280"/>
                </a:cubicBezTo>
                <a:cubicBezTo>
                  <a:pt x="584453" y="1398126"/>
                  <a:pt x="417503" y="1457034"/>
                  <a:pt x="331543" y="1446311"/>
                </a:cubicBezTo>
                <a:cubicBezTo>
                  <a:pt x="245583" y="1435588"/>
                  <a:pt x="162488" y="1364071"/>
                  <a:pt x="142237" y="1257941"/>
                </a:cubicBezTo>
                <a:cubicBezTo>
                  <a:pt x="70105" y="1028184"/>
                  <a:pt x="105499" y="806115"/>
                  <a:pt x="72703" y="716113"/>
                </a:cubicBezTo>
                <a:cubicBezTo>
                  <a:pt x="35569" y="690454"/>
                  <a:pt x="12746" y="754000"/>
                  <a:pt x="1931" y="78694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D69197-2B1D-4036-9D4E-4CFB483C0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488" y="1784211"/>
            <a:ext cx="4035135" cy="2590413"/>
          </a:xfrm>
        </p:spPr>
        <p:txBody>
          <a:bodyPr anchor="ctr">
            <a:normAutofit/>
          </a:bodyPr>
          <a:lstStyle/>
          <a:p>
            <a:r>
              <a:rPr lang="de-DE" u="sng" dirty="0"/>
              <a:t>Meine</a:t>
            </a:r>
            <a:r>
              <a:rPr lang="en-US" u="sng" dirty="0"/>
              <a:t> Schule </a:t>
            </a:r>
            <a:br>
              <a:rPr lang="en-US" u="sng" dirty="0"/>
            </a:br>
            <a:r>
              <a:rPr lang="en-US" dirty="0"/>
              <a:t>My School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A8EDF5-ADD1-4AFD-BB22-2D3F39467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983" y="5401185"/>
            <a:ext cx="4991881" cy="80001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Thomas Mills High School: About My School</a:t>
            </a:r>
            <a:endParaRPr lang="en-GB" dirty="0"/>
          </a:p>
        </p:txBody>
      </p:sp>
      <p:sp>
        <p:nvSpPr>
          <p:cNvPr id="1068" name="Freeform: Shape 1067">
            <a:extLst>
              <a:ext uri="{FF2B5EF4-FFF2-40B4-BE49-F238E27FC236}">
                <a16:creationId xmlns:a16="http://schemas.microsoft.com/office/drawing/2014/main" id="{444C5789-1895-49EE-863C-2BAB9693E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1263107" y="401221"/>
            <a:ext cx="4333507" cy="5327363"/>
          </a:xfrm>
          <a:custGeom>
            <a:avLst/>
            <a:gdLst>
              <a:gd name="connsiteX0" fmla="*/ 6058 w 823258"/>
              <a:gd name="connsiteY0" fmla="*/ 673615 h 1272110"/>
              <a:gd name="connsiteX1" fmla="*/ 112452 w 823258"/>
              <a:gd name="connsiteY1" fmla="*/ 471685 h 1272110"/>
              <a:gd name="connsiteX2" fmla="*/ 94736 w 823258"/>
              <a:gd name="connsiteY2" fmla="*/ 159741 h 1272110"/>
              <a:gd name="connsiteX3" fmla="*/ 229419 w 823258"/>
              <a:gd name="connsiteY3" fmla="*/ 14485 h 1272110"/>
              <a:gd name="connsiteX4" fmla="*/ 580225 w 823258"/>
              <a:gd name="connsiteY4" fmla="*/ 3817 h 1272110"/>
              <a:gd name="connsiteX5" fmla="*/ 736149 w 823258"/>
              <a:gd name="connsiteY5" fmla="*/ 195174 h 1272110"/>
              <a:gd name="connsiteX6" fmla="*/ 823017 w 823258"/>
              <a:gd name="connsiteY6" fmla="*/ 912026 h 1272110"/>
              <a:gd name="connsiteX7" fmla="*/ 743293 w 823258"/>
              <a:gd name="connsiteY7" fmla="*/ 1196443 h 1272110"/>
              <a:gd name="connsiteX8" fmla="*/ 310858 w 823258"/>
              <a:gd name="connsiteY8" fmla="*/ 1251402 h 1272110"/>
              <a:gd name="connsiteX9" fmla="*/ 133693 w 823258"/>
              <a:gd name="connsiteY9" fmla="*/ 1020992 h 1272110"/>
              <a:gd name="connsiteX10" fmla="*/ 126549 w 823258"/>
              <a:gd name="connsiteY10" fmla="*/ 606369 h 1272110"/>
              <a:gd name="connsiteX11" fmla="*/ 6058 w 823258"/>
              <a:gd name="connsiteY11" fmla="*/ 673615 h 1272110"/>
              <a:gd name="connsiteX0" fmla="*/ 6097 w 846673"/>
              <a:gd name="connsiteY0" fmla="*/ 673624 h 1266490"/>
              <a:gd name="connsiteX1" fmla="*/ 112491 w 846673"/>
              <a:gd name="connsiteY1" fmla="*/ 471694 h 1266490"/>
              <a:gd name="connsiteX2" fmla="*/ 94775 w 846673"/>
              <a:gd name="connsiteY2" fmla="*/ 159750 h 1266490"/>
              <a:gd name="connsiteX3" fmla="*/ 229458 w 846673"/>
              <a:gd name="connsiteY3" fmla="*/ 14494 h 1266490"/>
              <a:gd name="connsiteX4" fmla="*/ 580264 w 846673"/>
              <a:gd name="connsiteY4" fmla="*/ 3826 h 1266490"/>
              <a:gd name="connsiteX5" fmla="*/ 736188 w 846673"/>
              <a:gd name="connsiteY5" fmla="*/ 195183 h 1266490"/>
              <a:gd name="connsiteX6" fmla="*/ 823056 w 846673"/>
              <a:gd name="connsiteY6" fmla="*/ 912035 h 1266490"/>
              <a:gd name="connsiteX7" fmla="*/ 795891 w 846673"/>
              <a:gd name="connsiteY7" fmla="*/ 1213658 h 1266490"/>
              <a:gd name="connsiteX8" fmla="*/ 310897 w 846673"/>
              <a:gd name="connsiteY8" fmla="*/ 1251411 h 1266490"/>
              <a:gd name="connsiteX9" fmla="*/ 133732 w 846673"/>
              <a:gd name="connsiteY9" fmla="*/ 1021001 h 1266490"/>
              <a:gd name="connsiteX10" fmla="*/ 126588 w 846673"/>
              <a:gd name="connsiteY10" fmla="*/ 606378 h 1266490"/>
              <a:gd name="connsiteX11" fmla="*/ 6097 w 846673"/>
              <a:gd name="connsiteY11" fmla="*/ 673624 h 1266490"/>
              <a:gd name="connsiteX0" fmla="*/ 6097 w 849914"/>
              <a:gd name="connsiteY0" fmla="*/ 673624 h 1273207"/>
              <a:gd name="connsiteX1" fmla="*/ 112491 w 849914"/>
              <a:gd name="connsiteY1" fmla="*/ 471694 h 1273207"/>
              <a:gd name="connsiteX2" fmla="*/ 94775 w 849914"/>
              <a:gd name="connsiteY2" fmla="*/ 159750 h 1273207"/>
              <a:gd name="connsiteX3" fmla="*/ 229458 w 849914"/>
              <a:gd name="connsiteY3" fmla="*/ 14494 h 1273207"/>
              <a:gd name="connsiteX4" fmla="*/ 580264 w 849914"/>
              <a:gd name="connsiteY4" fmla="*/ 3826 h 1273207"/>
              <a:gd name="connsiteX5" fmla="*/ 736188 w 849914"/>
              <a:gd name="connsiteY5" fmla="*/ 195183 h 1273207"/>
              <a:gd name="connsiteX6" fmla="*/ 823056 w 849914"/>
              <a:gd name="connsiteY6" fmla="*/ 912035 h 1273207"/>
              <a:gd name="connsiteX7" fmla="*/ 795891 w 849914"/>
              <a:gd name="connsiteY7" fmla="*/ 1213658 h 1273207"/>
              <a:gd name="connsiteX8" fmla="*/ 248636 w 849914"/>
              <a:gd name="connsiteY8" fmla="*/ 1257509 h 1273207"/>
              <a:gd name="connsiteX9" fmla="*/ 133732 w 849914"/>
              <a:gd name="connsiteY9" fmla="*/ 1021001 h 1273207"/>
              <a:gd name="connsiteX10" fmla="*/ 126588 w 849914"/>
              <a:gd name="connsiteY10" fmla="*/ 606378 h 1273207"/>
              <a:gd name="connsiteX11" fmla="*/ 6097 w 849914"/>
              <a:gd name="connsiteY11" fmla="*/ 673624 h 1273207"/>
              <a:gd name="connsiteX0" fmla="*/ 6097 w 857388"/>
              <a:gd name="connsiteY0" fmla="*/ 673624 h 1273231"/>
              <a:gd name="connsiteX1" fmla="*/ 112491 w 857388"/>
              <a:gd name="connsiteY1" fmla="*/ 471694 h 1273231"/>
              <a:gd name="connsiteX2" fmla="*/ 94775 w 857388"/>
              <a:gd name="connsiteY2" fmla="*/ 159750 h 1273231"/>
              <a:gd name="connsiteX3" fmla="*/ 229458 w 857388"/>
              <a:gd name="connsiteY3" fmla="*/ 14494 h 1273231"/>
              <a:gd name="connsiteX4" fmla="*/ 580264 w 857388"/>
              <a:gd name="connsiteY4" fmla="*/ 3826 h 1273231"/>
              <a:gd name="connsiteX5" fmla="*/ 736188 w 857388"/>
              <a:gd name="connsiteY5" fmla="*/ 195183 h 1273231"/>
              <a:gd name="connsiteX6" fmla="*/ 837750 w 857388"/>
              <a:gd name="connsiteY6" fmla="*/ 911367 h 1273231"/>
              <a:gd name="connsiteX7" fmla="*/ 795891 w 857388"/>
              <a:gd name="connsiteY7" fmla="*/ 1213658 h 1273231"/>
              <a:gd name="connsiteX8" fmla="*/ 248636 w 857388"/>
              <a:gd name="connsiteY8" fmla="*/ 1257509 h 1273231"/>
              <a:gd name="connsiteX9" fmla="*/ 133732 w 857388"/>
              <a:gd name="connsiteY9" fmla="*/ 1021001 h 1273231"/>
              <a:gd name="connsiteX10" fmla="*/ 126588 w 857388"/>
              <a:gd name="connsiteY10" fmla="*/ 606378 h 1273231"/>
              <a:gd name="connsiteX11" fmla="*/ 6097 w 857388"/>
              <a:gd name="connsiteY11" fmla="*/ 673624 h 1273231"/>
              <a:gd name="connsiteX0" fmla="*/ 6097 w 859776"/>
              <a:gd name="connsiteY0" fmla="*/ 673624 h 1273231"/>
              <a:gd name="connsiteX1" fmla="*/ 112491 w 859776"/>
              <a:gd name="connsiteY1" fmla="*/ 471694 h 1273231"/>
              <a:gd name="connsiteX2" fmla="*/ 94775 w 859776"/>
              <a:gd name="connsiteY2" fmla="*/ 159750 h 1273231"/>
              <a:gd name="connsiteX3" fmla="*/ 229458 w 859776"/>
              <a:gd name="connsiteY3" fmla="*/ 14494 h 1273231"/>
              <a:gd name="connsiteX4" fmla="*/ 580264 w 859776"/>
              <a:gd name="connsiteY4" fmla="*/ 3826 h 1273231"/>
              <a:gd name="connsiteX5" fmla="*/ 736188 w 859776"/>
              <a:gd name="connsiteY5" fmla="*/ 195183 h 1273231"/>
              <a:gd name="connsiteX6" fmla="*/ 837750 w 859776"/>
              <a:gd name="connsiteY6" fmla="*/ 911367 h 1273231"/>
              <a:gd name="connsiteX7" fmla="*/ 795891 w 859776"/>
              <a:gd name="connsiteY7" fmla="*/ 1213658 h 1273231"/>
              <a:gd name="connsiteX8" fmla="*/ 248636 w 859776"/>
              <a:gd name="connsiteY8" fmla="*/ 1257509 h 1273231"/>
              <a:gd name="connsiteX9" fmla="*/ 133732 w 859776"/>
              <a:gd name="connsiteY9" fmla="*/ 1021001 h 1273231"/>
              <a:gd name="connsiteX10" fmla="*/ 126588 w 859776"/>
              <a:gd name="connsiteY10" fmla="*/ 606378 h 1273231"/>
              <a:gd name="connsiteX11" fmla="*/ 6097 w 859776"/>
              <a:gd name="connsiteY11" fmla="*/ 673624 h 1273231"/>
              <a:gd name="connsiteX0" fmla="*/ 6097 w 863219"/>
              <a:gd name="connsiteY0" fmla="*/ 673624 h 1273231"/>
              <a:gd name="connsiteX1" fmla="*/ 112491 w 863219"/>
              <a:gd name="connsiteY1" fmla="*/ 471694 h 1273231"/>
              <a:gd name="connsiteX2" fmla="*/ 94775 w 863219"/>
              <a:gd name="connsiteY2" fmla="*/ 159750 h 1273231"/>
              <a:gd name="connsiteX3" fmla="*/ 229458 w 863219"/>
              <a:gd name="connsiteY3" fmla="*/ 14494 h 1273231"/>
              <a:gd name="connsiteX4" fmla="*/ 580264 w 863219"/>
              <a:gd name="connsiteY4" fmla="*/ 3826 h 1273231"/>
              <a:gd name="connsiteX5" fmla="*/ 736188 w 863219"/>
              <a:gd name="connsiteY5" fmla="*/ 195183 h 1273231"/>
              <a:gd name="connsiteX6" fmla="*/ 837750 w 863219"/>
              <a:gd name="connsiteY6" fmla="*/ 911367 h 1273231"/>
              <a:gd name="connsiteX7" fmla="*/ 795891 w 863219"/>
              <a:gd name="connsiteY7" fmla="*/ 1213658 h 1273231"/>
              <a:gd name="connsiteX8" fmla="*/ 248636 w 863219"/>
              <a:gd name="connsiteY8" fmla="*/ 1257509 h 1273231"/>
              <a:gd name="connsiteX9" fmla="*/ 133732 w 863219"/>
              <a:gd name="connsiteY9" fmla="*/ 1021001 h 1273231"/>
              <a:gd name="connsiteX10" fmla="*/ 126588 w 863219"/>
              <a:gd name="connsiteY10" fmla="*/ 606378 h 1273231"/>
              <a:gd name="connsiteX11" fmla="*/ 6097 w 863219"/>
              <a:gd name="connsiteY11" fmla="*/ 673624 h 1273231"/>
              <a:gd name="connsiteX0" fmla="*/ 6097 w 865261"/>
              <a:gd name="connsiteY0" fmla="*/ 673624 h 1271255"/>
              <a:gd name="connsiteX1" fmla="*/ 112491 w 865261"/>
              <a:gd name="connsiteY1" fmla="*/ 471694 h 1271255"/>
              <a:gd name="connsiteX2" fmla="*/ 94775 w 865261"/>
              <a:gd name="connsiteY2" fmla="*/ 159750 h 1271255"/>
              <a:gd name="connsiteX3" fmla="*/ 229458 w 865261"/>
              <a:gd name="connsiteY3" fmla="*/ 14494 h 1271255"/>
              <a:gd name="connsiteX4" fmla="*/ 580264 w 865261"/>
              <a:gd name="connsiteY4" fmla="*/ 3826 h 1271255"/>
              <a:gd name="connsiteX5" fmla="*/ 736188 w 865261"/>
              <a:gd name="connsiteY5" fmla="*/ 195183 h 1271255"/>
              <a:gd name="connsiteX6" fmla="*/ 841141 w 865261"/>
              <a:gd name="connsiteY6" fmla="*/ 970003 h 1271255"/>
              <a:gd name="connsiteX7" fmla="*/ 795891 w 865261"/>
              <a:gd name="connsiteY7" fmla="*/ 1213658 h 1271255"/>
              <a:gd name="connsiteX8" fmla="*/ 248636 w 865261"/>
              <a:gd name="connsiteY8" fmla="*/ 1257509 h 1271255"/>
              <a:gd name="connsiteX9" fmla="*/ 133732 w 865261"/>
              <a:gd name="connsiteY9" fmla="*/ 1021001 h 1271255"/>
              <a:gd name="connsiteX10" fmla="*/ 126588 w 865261"/>
              <a:gd name="connsiteY10" fmla="*/ 606378 h 1271255"/>
              <a:gd name="connsiteX11" fmla="*/ 6097 w 865261"/>
              <a:gd name="connsiteY11" fmla="*/ 673624 h 1271255"/>
              <a:gd name="connsiteX0" fmla="*/ 6097 w 860021"/>
              <a:gd name="connsiteY0" fmla="*/ 673624 h 1279428"/>
              <a:gd name="connsiteX1" fmla="*/ 112491 w 860021"/>
              <a:gd name="connsiteY1" fmla="*/ 471694 h 1279428"/>
              <a:gd name="connsiteX2" fmla="*/ 94775 w 860021"/>
              <a:gd name="connsiteY2" fmla="*/ 159750 h 1279428"/>
              <a:gd name="connsiteX3" fmla="*/ 229458 w 860021"/>
              <a:gd name="connsiteY3" fmla="*/ 14494 h 1279428"/>
              <a:gd name="connsiteX4" fmla="*/ 580264 w 860021"/>
              <a:gd name="connsiteY4" fmla="*/ 3826 h 1279428"/>
              <a:gd name="connsiteX5" fmla="*/ 736188 w 860021"/>
              <a:gd name="connsiteY5" fmla="*/ 195183 h 1279428"/>
              <a:gd name="connsiteX6" fmla="*/ 841141 w 860021"/>
              <a:gd name="connsiteY6" fmla="*/ 970003 h 1279428"/>
              <a:gd name="connsiteX7" fmla="*/ 797210 w 860021"/>
              <a:gd name="connsiteY7" fmla="*/ 1236461 h 1279428"/>
              <a:gd name="connsiteX8" fmla="*/ 248636 w 860021"/>
              <a:gd name="connsiteY8" fmla="*/ 1257509 h 1279428"/>
              <a:gd name="connsiteX9" fmla="*/ 133732 w 860021"/>
              <a:gd name="connsiteY9" fmla="*/ 1021001 h 1279428"/>
              <a:gd name="connsiteX10" fmla="*/ 126588 w 860021"/>
              <a:gd name="connsiteY10" fmla="*/ 606378 h 1279428"/>
              <a:gd name="connsiteX11" fmla="*/ 6097 w 860021"/>
              <a:gd name="connsiteY11" fmla="*/ 673624 h 1279428"/>
              <a:gd name="connsiteX0" fmla="*/ 6097 w 860380"/>
              <a:gd name="connsiteY0" fmla="*/ 679490 h 1285294"/>
              <a:gd name="connsiteX1" fmla="*/ 112491 w 860380"/>
              <a:gd name="connsiteY1" fmla="*/ 477560 h 1285294"/>
              <a:gd name="connsiteX2" fmla="*/ 94775 w 860380"/>
              <a:gd name="connsiteY2" fmla="*/ 165616 h 1285294"/>
              <a:gd name="connsiteX3" fmla="*/ 229458 w 860380"/>
              <a:gd name="connsiteY3" fmla="*/ 20360 h 1285294"/>
              <a:gd name="connsiteX4" fmla="*/ 580264 w 860380"/>
              <a:gd name="connsiteY4" fmla="*/ 9692 h 1285294"/>
              <a:gd name="connsiteX5" fmla="*/ 730442 w 860380"/>
              <a:gd name="connsiteY5" fmla="*/ 165383 h 1285294"/>
              <a:gd name="connsiteX6" fmla="*/ 841141 w 860380"/>
              <a:gd name="connsiteY6" fmla="*/ 975869 h 1285294"/>
              <a:gd name="connsiteX7" fmla="*/ 797210 w 860380"/>
              <a:gd name="connsiteY7" fmla="*/ 1242327 h 1285294"/>
              <a:gd name="connsiteX8" fmla="*/ 248636 w 860380"/>
              <a:gd name="connsiteY8" fmla="*/ 1263375 h 1285294"/>
              <a:gd name="connsiteX9" fmla="*/ 133732 w 860380"/>
              <a:gd name="connsiteY9" fmla="*/ 1026867 h 1285294"/>
              <a:gd name="connsiteX10" fmla="*/ 126588 w 860380"/>
              <a:gd name="connsiteY10" fmla="*/ 612244 h 1285294"/>
              <a:gd name="connsiteX11" fmla="*/ 6097 w 860380"/>
              <a:gd name="connsiteY11" fmla="*/ 679490 h 1285294"/>
              <a:gd name="connsiteX0" fmla="*/ 6097 w 881639"/>
              <a:gd name="connsiteY0" fmla="*/ 679490 h 1286194"/>
              <a:gd name="connsiteX1" fmla="*/ 112491 w 881639"/>
              <a:gd name="connsiteY1" fmla="*/ 477560 h 1286194"/>
              <a:gd name="connsiteX2" fmla="*/ 94775 w 881639"/>
              <a:gd name="connsiteY2" fmla="*/ 165616 h 1286194"/>
              <a:gd name="connsiteX3" fmla="*/ 229458 w 881639"/>
              <a:gd name="connsiteY3" fmla="*/ 20360 h 1286194"/>
              <a:gd name="connsiteX4" fmla="*/ 580264 w 881639"/>
              <a:gd name="connsiteY4" fmla="*/ 9692 h 1286194"/>
              <a:gd name="connsiteX5" fmla="*/ 730442 w 881639"/>
              <a:gd name="connsiteY5" fmla="*/ 165383 h 1286194"/>
              <a:gd name="connsiteX6" fmla="*/ 873260 w 881639"/>
              <a:gd name="connsiteY6" fmla="*/ 958078 h 1286194"/>
              <a:gd name="connsiteX7" fmla="*/ 797210 w 881639"/>
              <a:gd name="connsiteY7" fmla="*/ 1242327 h 1286194"/>
              <a:gd name="connsiteX8" fmla="*/ 248636 w 881639"/>
              <a:gd name="connsiteY8" fmla="*/ 1263375 h 1286194"/>
              <a:gd name="connsiteX9" fmla="*/ 133732 w 881639"/>
              <a:gd name="connsiteY9" fmla="*/ 1026867 h 1286194"/>
              <a:gd name="connsiteX10" fmla="*/ 126588 w 881639"/>
              <a:gd name="connsiteY10" fmla="*/ 612244 h 1286194"/>
              <a:gd name="connsiteX11" fmla="*/ 6097 w 881639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26707 w 881758"/>
              <a:gd name="connsiteY10" fmla="*/ 612244 h 1286194"/>
              <a:gd name="connsiteX11" fmla="*/ 6216 w 881758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38858 w 881758"/>
              <a:gd name="connsiteY10" fmla="*/ 503910 h 1286194"/>
              <a:gd name="connsiteX11" fmla="*/ 6216 w 881758"/>
              <a:gd name="connsiteY11" fmla="*/ 679490 h 1286194"/>
              <a:gd name="connsiteX0" fmla="*/ 6961 w 868563"/>
              <a:gd name="connsiteY0" fmla="*/ 538413 h 1286194"/>
              <a:gd name="connsiteX1" fmla="*/ 96872 w 868563"/>
              <a:gd name="connsiteY1" fmla="*/ 369894 h 1286194"/>
              <a:gd name="connsiteX2" fmla="*/ 81699 w 868563"/>
              <a:gd name="connsiteY2" fmla="*/ 165616 h 1286194"/>
              <a:gd name="connsiteX3" fmla="*/ 216382 w 868563"/>
              <a:gd name="connsiteY3" fmla="*/ 20360 h 1286194"/>
              <a:gd name="connsiteX4" fmla="*/ 567188 w 868563"/>
              <a:gd name="connsiteY4" fmla="*/ 9692 h 1286194"/>
              <a:gd name="connsiteX5" fmla="*/ 717366 w 868563"/>
              <a:gd name="connsiteY5" fmla="*/ 165383 h 1286194"/>
              <a:gd name="connsiteX6" fmla="*/ 860184 w 868563"/>
              <a:gd name="connsiteY6" fmla="*/ 958078 h 1286194"/>
              <a:gd name="connsiteX7" fmla="*/ 784134 w 868563"/>
              <a:gd name="connsiteY7" fmla="*/ 1242327 h 1286194"/>
              <a:gd name="connsiteX8" fmla="*/ 235560 w 868563"/>
              <a:gd name="connsiteY8" fmla="*/ 1263375 h 1286194"/>
              <a:gd name="connsiteX9" fmla="*/ 120656 w 868563"/>
              <a:gd name="connsiteY9" fmla="*/ 1026867 h 1286194"/>
              <a:gd name="connsiteX10" fmla="*/ 125663 w 868563"/>
              <a:gd name="connsiteY10" fmla="*/ 503910 h 1286194"/>
              <a:gd name="connsiteX11" fmla="*/ 6961 w 868563"/>
              <a:gd name="connsiteY11" fmla="*/ 538413 h 1286194"/>
              <a:gd name="connsiteX0" fmla="*/ 6961 w 867791"/>
              <a:gd name="connsiteY0" fmla="*/ 538413 h 1312892"/>
              <a:gd name="connsiteX1" fmla="*/ 96872 w 867791"/>
              <a:gd name="connsiteY1" fmla="*/ 369894 h 1312892"/>
              <a:gd name="connsiteX2" fmla="*/ 81699 w 867791"/>
              <a:gd name="connsiteY2" fmla="*/ 165616 h 1312892"/>
              <a:gd name="connsiteX3" fmla="*/ 216382 w 867791"/>
              <a:gd name="connsiteY3" fmla="*/ 20360 h 1312892"/>
              <a:gd name="connsiteX4" fmla="*/ 567188 w 867791"/>
              <a:gd name="connsiteY4" fmla="*/ 9692 h 1312892"/>
              <a:gd name="connsiteX5" fmla="*/ 717366 w 867791"/>
              <a:gd name="connsiteY5" fmla="*/ 165383 h 1312892"/>
              <a:gd name="connsiteX6" fmla="*/ 860184 w 867791"/>
              <a:gd name="connsiteY6" fmla="*/ 958078 h 1312892"/>
              <a:gd name="connsiteX7" fmla="*/ 784134 w 867791"/>
              <a:gd name="connsiteY7" fmla="*/ 1242327 h 1312892"/>
              <a:gd name="connsiteX8" fmla="*/ 256000 w 867791"/>
              <a:gd name="connsiteY8" fmla="*/ 1298372 h 1312892"/>
              <a:gd name="connsiteX9" fmla="*/ 120656 w 867791"/>
              <a:gd name="connsiteY9" fmla="*/ 1026867 h 1312892"/>
              <a:gd name="connsiteX10" fmla="*/ 125663 w 867791"/>
              <a:gd name="connsiteY10" fmla="*/ 503910 h 1312892"/>
              <a:gd name="connsiteX11" fmla="*/ 6961 w 867791"/>
              <a:gd name="connsiteY11" fmla="*/ 538413 h 1312892"/>
              <a:gd name="connsiteX0" fmla="*/ 6961 w 867791"/>
              <a:gd name="connsiteY0" fmla="*/ 538413 h 1313923"/>
              <a:gd name="connsiteX1" fmla="*/ 96872 w 867791"/>
              <a:gd name="connsiteY1" fmla="*/ 369894 h 1313923"/>
              <a:gd name="connsiteX2" fmla="*/ 81699 w 867791"/>
              <a:gd name="connsiteY2" fmla="*/ 165616 h 1313923"/>
              <a:gd name="connsiteX3" fmla="*/ 216382 w 867791"/>
              <a:gd name="connsiteY3" fmla="*/ 20360 h 1313923"/>
              <a:gd name="connsiteX4" fmla="*/ 567188 w 867791"/>
              <a:gd name="connsiteY4" fmla="*/ 9692 h 1313923"/>
              <a:gd name="connsiteX5" fmla="*/ 717366 w 867791"/>
              <a:gd name="connsiteY5" fmla="*/ 165383 h 1313923"/>
              <a:gd name="connsiteX6" fmla="*/ 860184 w 867791"/>
              <a:gd name="connsiteY6" fmla="*/ 958078 h 1313923"/>
              <a:gd name="connsiteX7" fmla="*/ 784134 w 867791"/>
              <a:gd name="connsiteY7" fmla="*/ 1242327 h 1313923"/>
              <a:gd name="connsiteX8" fmla="*/ 256000 w 867791"/>
              <a:gd name="connsiteY8" fmla="*/ 1298372 h 1313923"/>
              <a:gd name="connsiteX9" fmla="*/ 145617 w 867791"/>
              <a:gd name="connsiteY9" fmla="*/ 1012668 h 1313923"/>
              <a:gd name="connsiteX10" fmla="*/ 125663 w 867791"/>
              <a:gd name="connsiteY10" fmla="*/ 503910 h 1313923"/>
              <a:gd name="connsiteX11" fmla="*/ 6961 w 867791"/>
              <a:gd name="connsiteY11" fmla="*/ 538413 h 1313923"/>
              <a:gd name="connsiteX0" fmla="*/ 6961 w 867791"/>
              <a:gd name="connsiteY0" fmla="*/ 538413 h 1310173"/>
              <a:gd name="connsiteX1" fmla="*/ 96872 w 867791"/>
              <a:gd name="connsiteY1" fmla="*/ 369894 h 1310173"/>
              <a:gd name="connsiteX2" fmla="*/ 81699 w 867791"/>
              <a:gd name="connsiteY2" fmla="*/ 165616 h 1310173"/>
              <a:gd name="connsiteX3" fmla="*/ 216382 w 867791"/>
              <a:gd name="connsiteY3" fmla="*/ 20360 h 1310173"/>
              <a:gd name="connsiteX4" fmla="*/ 567188 w 867791"/>
              <a:gd name="connsiteY4" fmla="*/ 9692 h 1310173"/>
              <a:gd name="connsiteX5" fmla="*/ 717366 w 867791"/>
              <a:gd name="connsiteY5" fmla="*/ 165383 h 1310173"/>
              <a:gd name="connsiteX6" fmla="*/ 860184 w 867791"/>
              <a:gd name="connsiteY6" fmla="*/ 958078 h 1310173"/>
              <a:gd name="connsiteX7" fmla="*/ 784134 w 867791"/>
              <a:gd name="connsiteY7" fmla="*/ 1242327 h 1310173"/>
              <a:gd name="connsiteX8" fmla="*/ 256000 w 867791"/>
              <a:gd name="connsiteY8" fmla="*/ 1298372 h 1310173"/>
              <a:gd name="connsiteX9" fmla="*/ 155978 w 867791"/>
              <a:gd name="connsiteY9" fmla="*/ 1064454 h 1310173"/>
              <a:gd name="connsiteX10" fmla="*/ 125663 w 867791"/>
              <a:gd name="connsiteY10" fmla="*/ 503910 h 1310173"/>
              <a:gd name="connsiteX11" fmla="*/ 6961 w 867791"/>
              <a:gd name="connsiteY11" fmla="*/ 538413 h 1310173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6197"/>
              <a:gd name="connsiteX1" fmla="*/ 96872 w 867791"/>
              <a:gd name="connsiteY1" fmla="*/ 369894 h 1306197"/>
              <a:gd name="connsiteX2" fmla="*/ 81699 w 867791"/>
              <a:gd name="connsiteY2" fmla="*/ 165616 h 1306197"/>
              <a:gd name="connsiteX3" fmla="*/ 216382 w 867791"/>
              <a:gd name="connsiteY3" fmla="*/ 20360 h 1306197"/>
              <a:gd name="connsiteX4" fmla="*/ 567188 w 867791"/>
              <a:gd name="connsiteY4" fmla="*/ 9692 h 1306197"/>
              <a:gd name="connsiteX5" fmla="*/ 717366 w 867791"/>
              <a:gd name="connsiteY5" fmla="*/ 165383 h 1306197"/>
              <a:gd name="connsiteX6" fmla="*/ 860184 w 867791"/>
              <a:gd name="connsiteY6" fmla="*/ 958078 h 1306197"/>
              <a:gd name="connsiteX7" fmla="*/ 784134 w 867791"/>
              <a:gd name="connsiteY7" fmla="*/ 1242327 h 1306197"/>
              <a:gd name="connsiteX8" fmla="*/ 256000 w 867791"/>
              <a:gd name="connsiteY8" fmla="*/ 1298372 h 1306197"/>
              <a:gd name="connsiteX9" fmla="*/ 155507 w 867791"/>
              <a:gd name="connsiteY9" fmla="*/ 1120000 h 1306197"/>
              <a:gd name="connsiteX10" fmla="*/ 125663 w 867791"/>
              <a:gd name="connsiteY10" fmla="*/ 503910 h 1306197"/>
              <a:gd name="connsiteX11" fmla="*/ 6961 w 867791"/>
              <a:gd name="connsiteY11" fmla="*/ 538413 h 1306197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39700 h 1307484"/>
              <a:gd name="connsiteX1" fmla="*/ 96872 w 867791"/>
              <a:gd name="connsiteY1" fmla="*/ 371181 h 1307484"/>
              <a:gd name="connsiteX2" fmla="*/ 77366 w 867791"/>
              <a:gd name="connsiteY2" fmla="*/ 91980 h 1307484"/>
              <a:gd name="connsiteX3" fmla="*/ 216382 w 867791"/>
              <a:gd name="connsiteY3" fmla="*/ 21647 h 1307484"/>
              <a:gd name="connsiteX4" fmla="*/ 567188 w 867791"/>
              <a:gd name="connsiteY4" fmla="*/ 10979 h 1307484"/>
              <a:gd name="connsiteX5" fmla="*/ 717366 w 867791"/>
              <a:gd name="connsiteY5" fmla="*/ 166670 h 1307484"/>
              <a:gd name="connsiteX6" fmla="*/ 860184 w 867791"/>
              <a:gd name="connsiteY6" fmla="*/ 959365 h 1307484"/>
              <a:gd name="connsiteX7" fmla="*/ 784134 w 867791"/>
              <a:gd name="connsiteY7" fmla="*/ 1243614 h 1307484"/>
              <a:gd name="connsiteX8" fmla="*/ 256000 w 867791"/>
              <a:gd name="connsiteY8" fmla="*/ 1299659 h 1307484"/>
              <a:gd name="connsiteX9" fmla="*/ 155507 w 867791"/>
              <a:gd name="connsiteY9" fmla="*/ 1121287 h 1307484"/>
              <a:gd name="connsiteX10" fmla="*/ 125663 w 867791"/>
              <a:gd name="connsiteY10" fmla="*/ 505197 h 1307484"/>
              <a:gd name="connsiteX11" fmla="*/ 6961 w 867791"/>
              <a:gd name="connsiteY11" fmla="*/ 539700 h 1307484"/>
              <a:gd name="connsiteX0" fmla="*/ 6961 w 867791"/>
              <a:gd name="connsiteY0" fmla="*/ 550995 h 1318779"/>
              <a:gd name="connsiteX1" fmla="*/ 96872 w 867791"/>
              <a:gd name="connsiteY1" fmla="*/ 382476 h 1318779"/>
              <a:gd name="connsiteX2" fmla="*/ 77366 w 867791"/>
              <a:gd name="connsiteY2" fmla="*/ 103275 h 1318779"/>
              <a:gd name="connsiteX3" fmla="*/ 229757 w 867791"/>
              <a:gd name="connsiteY3" fmla="*/ 9471 h 1318779"/>
              <a:gd name="connsiteX4" fmla="*/ 567188 w 867791"/>
              <a:gd name="connsiteY4" fmla="*/ 22274 h 1318779"/>
              <a:gd name="connsiteX5" fmla="*/ 717366 w 867791"/>
              <a:gd name="connsiteY5" fmla="*/ 177965 h 1318779"/>
              <a:gd name="connsiteX6" fmla="*/ 860184 w 867791"/>
              <a:gd name="connsiteY6" fmla="*/ 970660 h 1318779"/>
              <a:gd name="connsiteX7" fmla="*/ 784134 w 867791"/>
              <a:gd name="connsiteY7" fmla="*/ 1254909 h 1318779"/>
              <a:gd name="connsiteX8" fmla="*/ 256000 w 867791"/>
              <a:gd name="connsiteY8" fmla="*/ 1310954 h 1318779"/>
              <a:gd name="connsiteX9" fmla="*/ 155507 w 867791"/>
              <a:gd name="connsiteY9" fmla="*/ 1132582 h 1318779"/>
              <a:gd name="connsiteX10" fmla="*/ 125663 w 867791"/>
              <a:gd name="connsiteY10" fmla="*/ 516492 h 1318779"/>
              <a:gd name="connsiteX11" fmla="*/ 6961 w 867791"/>
              <a:gd name="connsiteY11" fmla="*/ 550995 h 1318779"/>
              <a:gd name="connsiteX0" fmla="*/ 6961 w 867791"/>
              <a:gd name="connsiteY0" fmla="*/ 560584 h 1328368"/>
              <a:gd name="connsiteX1" fmla="*/ 96872 w 867791"/>
              <a:gd name="connsiteY1" fmla="*/ 392065 h 1328368"/>
              <a:gd name="connsiteX2" fmla="*/ 77366 w 867791"/>
              <a:gd name="connsiteY2" fmla="*/ 112864 h 1328368"/>
              <a:gd name="connsiteX3" fmla="*/ 229757 w 867791"/>
              <a:gd name="connsiteY3" fmla="*/ 19060 h 1328368"/>
              <a:gd name="connsiteX4" fmla="*/ 566246 w 867791"/>
              <a:gd name="connsiteY4" fmla="*/ 15575 h 1328368"/>
              <a:gd name="connsiteX5" fmla="*/ 717366 w 867791"/>
              <a:gd name="connsiteY5" fmla="*/ 187554 h 1328368"/>
              <a:gd name="connsiteX6" fmla="*/ 860184 w 867791"/>
              <a:gd name="connsiteY6" fmla="*/ 980249 h 1328368"/>
              <a:gd name="connsiteX7" fmla="*/ 784134 w 867791"/>
              <a:gd name="connsiteY7" fmla="*/ 1264498 h 1328368"/>
              <a:gd name="connsiteX8" fmla="*/ 256000 w 867791"/>
              <a:gd name="connsiteY8" fmla="*/ 1320543 h 1328368"/>
              <a:gd name="connsiteX9" fmla="*/ 155507 w 867791"/>
              <a:gd name="connsiteY9" fmla="*/ 1142171 h 1328368"/>
              <a:gd name="connsiteX10" fmla="*/ 125663 w 867791"/>
              <a:gd name="connsiteY10" fmla="*/ 526081 h 1328368"/>
              <a:gd name="connsiteX11" fmla="*/ 6961 w 867791"/>
              <a:gd name="connsiteY11" fmla="*/ 560584 h 1328368"/>
              <a:gd name="connsiteX0" fmla="*/ 6961 w 865870"/>
              <a:gd name="connsiteY0" fmla="*/ 560584 h 1328871"/>
              <a:gd name="connsiteX1" fmla="*/ 96872 w 865870"/>
              <a:gd name="connsiteY1" fmla="*/ 392065 h 1328871"/>
              <a:gd name="connsiteX2" fmla="*/ 77366 w 865870"/>
              <a:gd name="connsiteY2" fmla="*/ 112864 h 1328871"/>
              <a:gd name="connsiteX3" fmla="*/ 229757 w 865870"/>
              <a:gd name="connsiteY3" fmla="*/ 19060 h 1328871"/>
              <a:gd name="connsiteX4" fmla="*/ 566246 w 865870"/>
              <a:gd name="connsiteY4" fmla="*/ 15575 h 1328871"/>
              <a:gd name="connsiteX5" fmla="*/ 717366 w 865870"/>
              <a:gd name="connsiteY5" fmla="*/ 187554 h 1328871"/>
              <a:gd name="connsiteX6" fmla="*/ 860184 w 865870"/>
              <a:gd name="connsiteY6" fmla="*/ 980249 h 1328871"/>
              <a:gd name="connsiteX7" fmla="*/ 784134 w 865870"/>
              <a:gd name="connsiteY7" fmla="*/ 1264498 h 1328871"/>
              <a:gd name="connsiteX8" fmla="*/ 314963 w 865870"/>
              <a:gd name="connsiteY8" fmla="*/ 1321127 h 1328871"/>
              <a:gd name="connsiteX9" fmla="*/ 155507 w 865870"/>
              <a:gd name="connsiteY9" fmla="*/ 1142171 h 1328871"/>
              <a:gd name="connsiteX10" fmla="*/ 125663 w 865870"/>
              <a:gd name="connsiteY10" fmla="*/ 526081 h 1328871"/>
              <a:gd name="connsiteX11" fmla="*/ 6961 w 865870"/>
              <a:gd name="connsiteY11" fmla="*/ 560584 h 1328871"/>
              <a:gd name="connsiteX0" fmla="*/ 6961 w 865870"/>
              <a:gd name="connsiteY0" fmla="*/ 560584 h 1328712"/>
              <a:gd name="connsiteX1" fmla="*/ 96872 w 865870"/>
              <a:gd name="connsiteY1" fmla="*/ 392065 h 1328712"/>
              <a:gd name="connsiteX2" fmla="*/ 77366 w 865870"/>
              <a:gd name="connsiteY2" fmla="*/ 112864 h 1328712"/>
              <a:gd name="connsiteX3" fmla="*/ 229757 w 865870"/>
              <a:gd name="connsiteY3" fmla="*/ 19060 h 1328712"/>
              <a:gd name="connsiteX4" fmla="*/ 566246 w 865870"/>
              <a:gd name="connsiteY4" fmla="*/ 15575 h 1328712"/>
              <a:gd name="connsiteX5" fmla="*/ 717366 w 865870"/>
              <a:gd name="connsiteY5" fmla="*/ 187554 h 1328712"/>
              <a:gd name="connsiteX6" fmla="*/ 860184 w 865870"/>
              <a:gd name="connsiteY6" fmla="*/ 980249 h 1328712"/>
              <a:gd name="connsiteX7" fmla="*/ 784134 w 865870"/>
              <a:gd name="connsiteY7" fmla="*/ 1264498 h 1328712"/>
              <a:gd name="connsiteX8" fmla="*/ 314963 w 865870"/>
              <a:gd name="connsiteY8" fmla="*/ 1321127 h 1328712"/>
              <a:gd name="connsiteX9" fmla="*/ 177736 w 865870"/>
              <a:gd name="connsiteY9" fmla="*/ 1144426 h 1328712"/>
              <a:gd name="connsiteX10" fmla="*/ 125663 w 865870"/>
              <a:gd name="connsiteY10" fmla="*/ 526081 h 1328712"/>
              <a:gd name="connsiteX11" fmla="*/ 6961 w 865870"/>
              <a:gd name="connsiteY11" fmla="*/ 560584 h 1328712"/>
              <a:gd name="connsiteX0" fmla="*/ 6961 w 864913"/>
              <a:gd name="connsiteY0" fmla="*/ 560584 h 1327274"/>
              <a:gd name="connsiteX1" fmla="*/ 96872 w 864913"/>
              <a:gd name="connsiteY1" fmla="*/ 392065 h 1327274"/>
              <a:gd name="connsiteX2" fmla="*/ 77366 w 864913"/>
              <a:gd name="connsiteY2" fmla="*/ 112864 h 1327274"/>
              <a:gd name="connsiteX3" fmla="*/ 229757 w 864913"/>
              <a:gd name="connsiteY3" fmla="*/ 19060 h 1327274"/>
              <a:gd name="connsiteX4" fmla="*/ 566246 w 864913"/>
              <a:gd name="connsiteY4" fmla="*/ 15575 h 1327274"/>
              <a:gd name="connsiteX5" fmla="*/ 717366 w 864913"/>
              <a:gd name="connsiteY5" fmla="*/ 187554 h 1327274"/>
              <a:gd name="connsiteX6" fmla="*/ 860184 w 864913"/>
              <a:gd name="connsiteY6" fmla="*/ 980249 h 1327274"/>
              <a:gd name="connsiteX7" fmla="*/ 784134 w 864913"/>
              <a:gd name="connsiteY7" fmla="*/ 1264498 h 1327274"/>
              <a:gd name="connsiteX8" fmla="*/ 351698 w 864913"/>
              <a:gd name="connsiteY8" fmla="*/ 1319456 h 1327274"/>
              <a:gd name="connsiteX9" fmla="*/ 177736 w 864913"/>
              <a:gd name="connsiteY9" fmla="*/ 1144426 h 1327274"/>
              <a:gd name="connsiteX10" fmla="*/ 125663 w 864913"/>
              <a:gd name="connsiteY10" fmla="*/ 526081 h 1327274"/>
              <a:gd name="connsiteX11" fmla="*/ 6961 w 864913"/>
              <a:gd name="connsiteY11" fmla="*/ 560584 h 1327274"/>
              <a:gd name="connsiteX0" fmla="*/ 6961 w 878410"/>
              <a:gd name="connsiteY0" fmla="*/ 560584 h 1325203"/>
              <a:gd name="connsiteX1" fmla="*/ 96872 w 878410"/>
              <a:gd name="connsiteY1" fmla="*/ 392065 h 1325203"/>
              <a:gd name="connsiteX2" fmla="*/ 77366 w 878410"/>
              <a:gd name="connsiteY2" fmla="*/ 112864 h 1325203"/>
              <a:gd name="connsiteX3" fmla="*/ 229757 w 878410"/>
              <a:gd name="connsiteY3" fmla="*/ 19060 h 1325203"/>
              <a:gd name="connsiteX4" fmla="*/ 566246 w 878410"/>
              <a:gd name="connsiteY4" fmla="*/ 15575 h 1325203"/>
              <a:gd name="connsiteX5" fmla="*/ 717366 w 878410"/>
              <a:gd name="connsiteY5" fmla="*/ 187554 h 1325203"/>
              <a:gd name="connsiteX6" fmla="*/ 860184 w 878410"/>
              <a:gd name="connsiteY6" fmla="*/ 980249 h 1325203"/>
              <a:gd name="connsiteX7" fmla="*/ 819942 w 878410"/>
              <a:gd name="connsiteY7" fmla="*/ 1254587 h 1325203"/>
              <a:gd name="connsiteX8" fmla="*/ 351698 w 878410"/>
              <a:gd name="connsiteY8" fmla="*/ 1319456 h 1325203"/>
              <a:gd name="connsiteX9" fmla="*/ 177736 w 878410"/>
              <a:gd name="connsiteY9" fmla="*/ 1144426 h 1325203"/>
              <a:gd name="connsiteX10" fmla="*/ 125663 w 878410"/>
              <a:gd name="connsiteY10" fmla="*/ 526081 h 1325203"/>
              <a:gd name="connsiteX11" fmla="*/ 6961 w 878410"/>
              <a:gd name="connsiteY11" fmla="*/ 560584 h 1325203"/>
              <a:gd name="connsiteX0" fmla="*/ 6961 w 879480"/>
              <a:gd name="connsiteY0" fmla="*/ 560584 h 1324478"/>
              <a:gd name="connsiteX1" fmla="*/ 96872 w 879480"/>
              <a:gd name="connsiteY1" fmla="*/ 392065 h 1324478"/>
              <a:gd name="connsiteX2" fmla="*/ 77366 w 879480"/>
              <a:gd name="connsiteY2" fmla="*/ 112864 h 1324478"/>
              <a:gd name="connsiteX3" fmla="*/ 229757 w 879480"/>
              <a:gd name="connsiteY3" fmla="*/ 19060 h 1324478"/>
              <a:gd name="connsiteX4" fmla="*/ 566246 w 879480"/>
              <a:gd name="connsiteY4" fmla="*/ 15575 h 1324478"/>
              <a:gd name="connsiteX5" fmla="*/ 717366 w 879480"/>
              <a:gd name="connsiteY5" fmla="*/ 187554 h 1324478"/>
              <a:gd name="connsiteX6" fmla="*/ 861931 w 879480"/>
              <a:gd name="connsiteY6" fmla="*/ 1026005 h 1324478"/>
              <a:gd name="connsiteX7" fmla="*/ 819942 w 879480"/>
              <a:gd name="connsiteY7" fmla="*/ 1254587 h 1324478"/>
              <a:gd name="connsiteX8" fmla="*/ 351698 w 879480"/>
              <a:gd name="connsiteY8" fmla="*/ 1319456 h 1324478"/>
              <a:gd name="connsiteX9" fmla="*/ 177736 w 879480"/>
              <a:gd name="connsiteY9" fmla="*/ 1144426 h 1324478"/>
              <a:gd name="connsiteX10" fmla="*/ 125663 w 879480"/>
              <a:gd name="connsiteY10" fmla="*/ 526081 h 1324478"/>
              <a:gd name="connsiteX11" fmla="*/ 6961 w 879480"/>
              <a:gd name="connsiteY11" fmla="*/ 560584 h 1324478"/>
              <a:gd name="connsiteX0" fmla="*/ 6961 w 864502"/>
              <a:gd name="connsiteY0" fmla="*/ 560584 h 1326578"/>
              <a:gd name="connsiteX1" fmla="*/ 96872 w 864502"/>
              <a:gd name="connsiteY1" fmla="*/ 392065 h 1326578"/>
              <a:gd name="connsiteX2" fmla="*/ 77366 w 864502"/>
              <a:gd name="connsiteY2" fmla="*/ 112864 h 1326578"/>
              <a:gd name="connsiteX3" fmla="*/ 229757 w 864502"/>
              <a:gd name="connsiteY3" fmla="*/ 19060 h 1326578"/>
              <a:gd name="connsiteX4" fmla="*/ 566246 w 864502"/>
              <a:gd name="connsiteY4" fmla="*/ 15575 h 1326578"/>
              <a:gd name="connsiteX5" fmla="*/ 717366 w 864502"/>
              <a:gd name="connsiteY5" fmla="*/ 187554 h 1326578"/>
              <a:gd name="connsiteX6" fmla="*/ 861931 w 864502"/>
              <a:gd name="connsiteY6" fmla="*/ 1026005 h 1326578"/>
              <a:gd name="connsiteX7" fmla="*/ 773212 w 864502"/>
              <a:gd name="connsiteY7" fmla="*/ 1266151 h 1326578"/>
              <a:gd name="connsiteX8" fmla="*/ 351698 w 864502"/>
              <a:gd name="connsiteY8" fmla="*/ 1319456 h 1326578"/>
              <a:gd name="connsiteX9" fmla="*/ 177736 w 864502"/>
              <a:gd name="connsiteY9" fmla="*/ 1144426 h 1326578"/>
              <a:gd name="connsiteX10" fmla="*/ 125663 w 864502"/>
              <a:gd name="connsiteY10" fmla="*/ 526081 h 1326578"/>
              <a:gd name="connsiteX11" fmla="*/ 6961 w 864502"/>
              <a:gd name="connsiteY11" fmla="*/ 560584 h 1326578"/>
              <a:gd name="connsiteX0" fmla="*/ 6961 w 864110"/>
              <a:gd name="connsiteY0" fmla="*/ 560584 h 1331877"/>
              <a:gd name="connsiteX1" fmla="*/ 96872 w 864110"/>
              <a:gd name="connsiteY1" fmla="*/ 392065 h 1331877"/>
              <a:gd name="connsiteX2" fmla="*/ 77366 w 864110"/>
              <a:gd name="connsiteY2" fmla="*/ 112864 h 1331877"/>
              <a:gd name="connsiteX3" fmla="*/ 229757 w 864110"/>
              <a:gd name="connsiteY3" fmla="*/ 19060 h 1331877"/>
              <a:gd name="connsiteX4" fmla="*/ 566246 w 864110"/>
              <a:gd name="connsiteY4" fmla="*/ 15575 h 1331877"/>
              <a:gd name="connsiteX5" fmla="*/ 717366 w 864110"/>
              <a:gd name="connsiteY5" fmla="*/ 187554 h 1331877"/>
              <a:gd name="connsiteX6" fmla="*/ 861931 w 864110"/>
              <a:gd name="connsiteY6" fmla="*/ 1026005 h 1331877"/>
              <a:gd name="connsiteX7" fmla="*/ 773212 w 864110"/>
              <a:gd name="connsiteY7" fmla="*/ 1266151 h 1331877"/>
              <a:gd name="connsiteX8" fmla="*/ 386884 w 864110"/>
              <a:gd name="connsiteY8" fmla="*/ 1325422 h 1331877"/>
              <a:gd name="connsiteX9" fmla="*/ 177736 w 864110"/>
              <a:gd name="connsiteY9" fmla="*/ 1144426 h 1331877"/>
              <a:gd name="connsiteX10" fmla="*/ 125663 w 864110"/>
              <a:gd name="connsiteY10" fmla="*/ 526081 h 1331877"/>
              <a:gd name="connsiteX11" fmla="*/ 6961 w 864110"/>
              <a:gd name="connsiteY11" fmla="*/ 560584 h 1331877"/>
              <a:gd name="connsiteX0" fmla="*/ 6961 w 864110"/>
              <a:gd name="connsiteY0" fmla="*/ 560584 h 1332354"/>
              <a:gd name="connsiteX1" fmla="*/ 96872 w 864110"/>
              <a:gd name="connsiteY1" fmla="*/ 392065 h 1332354"/>
              <a:gd name="connsiteX2" fmla="*/ 77366 w 864110"/>
              <a:gd name="connsiteY2" fmla="*/ 112864 h 1332354"/>
              <a:gd name="connsiteX3" fmla="*/ 229757 w 864110"/>
              <a:gd name="connsiteY3" fmla="*/ 19060 h 1332354"/>
              <a:gd name="connsiteX4" fmla="*/ 566246 w 864110"/>
              <a:gd name="connsiteY4" fmla="*/ 15575 h 1332354"/>
              <a:gd name="connsiteX5" fmla="*/ 717366 w 864110"/>
              <a:gd name="connsiteY5" fmla="*/ 187554 h 1332354"/>
              <a:gd name="connsiteX6" fmla="*/ 861931 w 864110"/>
              <a:gd name="connsiteY6" fmla="*/ 1026005 h 1332354"/>
              <a:gd name="connsiteX7" fmla="*/ 773212 w 864110"/>
              <a:gd name="connsiteY7" fmla="*/ 1266151 h 1332354"/>
              <a:gd name="connsiteX8" fmla="*/ 386884 w 864110"/>
              <a:gd name="connsiteY8" fmla="*/ 1325422 h 1332354"/>
              <a:gd name="connsiteX9" fmla="*/ 197485 w 864110"/>
              <a:gd name="connsiteY9" fmla="*/ 1137282 h 1332354"/>
              <a:gd name="connsiteX10" fmla="*/ 125663 w 864110"/>
              <a:gd name="connsiteY10" fmla="*/ 526081 h 1332354"/>
              <a:gd name="connsiteX11" fmla="*/ 6961 w 864110"/>
              <a:gd name="connsiteY11" fmla="*/ 560584 h 1332354"/>
              <a:gd name="connsiteX0" fmla="*/ 6961 w 864110"/>
              <a:gd name="connsiteY0" fmla="*/ 560674 h 1332444"/>
              <a:gd name="connsiteX1" fmla="*/ 96872 w 864110"/>
              <a:gd name="connsiteY1" fmla="*/ 392155 h 1332444"/>
              <a:gd name="connsiteX2" fmla="*/ 79552 w 864110"/>
              <a:gd name="connsiteY2" fmla="*/ 114810 h 1332444"/>
              <a:gd name="connsiteX3" fmla="*/ 229757 w 864110"/>
              <a:gd name="connsiteY3" fmla="*/ 19150 h 1332444"/>
              <a:gd name="connsiteX4" fmla="*/ 566246 w 864110"/>
              <a:gd name="connsiteY4" fmla="*/ 15665 h 1332444"/>
              <a:gd name="connsiteX5" fmla="*/ 717366 w 864110"/>
              <a:gd name="connsiteY5" fmla="*/ 187644 h 1332444"/>
              <a:gd name="connsiteX6" fmla="*/ 861931 w 864110"/>
              <a:gd name="connsiteY6" fmla="*/ 1026095 h 1332444"/>
              <a:gd name="connsiteX7" fmla="*/ 773212 w 864110"/>
              <a:gd name="connsiteY7" fmla="*/ 1266241 h 1332444"/>
              <a:gd name="connsiteX8" fmla="*/ 386884 w 864110"/>
              <a:gd name="connsiteY8" fmla="*/ 1325512 h 1332444"/>
              <a:gd name="connsiteX9" fmla="*/ 197485 w 864110"/>
              <a:gd name="connsiteY9" fmla="*/ 1137372 h 1332444"/>
              <a:gd name="connsiteX10" fmla="*/ 125663 w 864110"/>
              <a:gd name="connsiteY10" fmla="*/ 526171 h 1332444"/>
              <a:gd name="connsiteX11" fmla="*/ 6961 w 864110"/>
              <a:gd name="connsiteY11" fmla="*/ 560674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528"/>
              <a:gd name="connsiteX1" fmla="*/ 76387 w 843625"/>
              <a:gd name="connsiteY1" fmla="*/ 392155 h 1332528"/>
              <a:gd name="connsiteX2" fmla="*/ 59067 w 843625"/>
              <a:gd name="connsiteY2" fmla="*/ 114810 h 1332528"/>
              <a:gd name="connsiteX3" fmla="*/ 209272 w 843625"/>
              <a:gd name="connsiteY3" fmla="*/ 19150 h 1332528"/>
              <a:gd name="connsiteX4" fmla="*/ 545761 w 843625"/>
              <a:gd name="connsiteY4" fmla="*/ 15665 h 1332528"/>
              <a:gd name="connsiteX5" fmla="*/ 696881 w 843625"/>
              <a:gd name="connsiteY5" fmla="*/ 187644 h 1332528"/>
              <a:gd name="connsiteX6" fmla="*/ 841446 w 843625"/>
              <a:gd name="connsiteY6" fmla="*/ 1026095 h 1332528"/>
              <a:gd name="connsiteX7" fmla="*/ 752727 w 843625"/>
              <a:gd name="connsiteY7" fmla="*/ 1266241 h 1332528"/>
              <a:gd name="connsiteX8" fmla="*/ 366399 w 843625"/>
              <a:gd name="connsiteY8" fmla="*/ 1325512 h 1332528"/>
              <a:gd name="connsiteX9" fmla="*/ 184643 w 843625"/>
              <a:gd name="connsiteY9" fmla="*/ 1136120 h 1332528"/>
              <a:gd name="connsiteX10" fmla="*/ 105178 w 843625"/>
              <a:gd name="connsiteY10" fmla="*/ 526171 h 1332528"/>
              <a:gd name="connsiteX11" fmla="*/ 8576 w 843625"/>
              <a:gd name="connsiteY11" fmla="*/ 550409 h 1332528"/>
              <a:gd name="connsiteX0" fmla="*/ 8576 w 843404"/>
              <a:gd name="connsiteY0" fmla="*/ 550409 h 1327013"/>
              <a:gd name="connsiteX1" fmla="*/ 76387 w 843404"/>
              <a:gd name="connsiteY1" fmla="*/ 392155 h 1327013"/>
              <a:gd name="connsiteX2" fmla="*/ 59067 w 843404"/>
              <a:gd name="connsiteY2" fmla="*/ 114810 h 1327013"/>
              <a:gd name="connsiteX3" fmla="*/ 209272 w 843404"/>
              <a:gd name="connsiteY3" fmla="*/ 19150 h 1327013"/>
              <a:gd name="connsiteX4" fmla="*/ 545761 w 843404"/>
              <a:gd name="connsiteY4" fmla="*/ 15665 h 1327013"/>
              <a:gd name="connsiteX5" fmla="*/ 696881 w 843404"/>
              <a:gd name="connsiteY5" fmla="*/ 187644 h 1327013"/>
              <a:gd name="connsiteX6" fmla="*/ 841446 w 843404"/>
              <a:gd name="connsiteY6" fmla="*/ 1026095 h 1327013"/>
              <a:gd name="connsiteX7" fmla="*/ 752727 w 843404"/>
              <a:gd name="connsiteY7" fmla="*/ 1266241 h 1327013"/>
              <a:gd name="connsiteX8" fmla="*/ 390961 w 843404"/>
              <a:gd name="connsiteY8" fmla="*/ 1319274 h 1327013"/>
              <a:gd name="connsiteX9" fmla="*/ 184643 w 843404"/>
              <a:gd name="connsiteY9" fmla="*/ 1136120 h 1327013"/>
              <a:gd name="connsiteX10" fmla="*/ 105178 w 843404"/>
              <a:gd name="connsiteY10" fmla="*/ 526171 h 1327013"/>
              <a:gd name="connsiteX11" fmla="*/ 8576 w 843404"/>
              <a:gd name="connsiteY11" fmla="*/ 550409 h 1327013"/>
              <a:gd name="connsiteX0" fmla="*/ 8576 w 843404"/>
              <a:gd name="connsiteY0" fmla="*/ 567995 h 1344599"/>
              <a:gd name="connsiteX1" fmla="*/ 76387 w 843404"/>
              <a:gd name="connsiteY1" fmla="*/ 409741 h 1344599"/>
              <a:gd name="connsiteX2" fmla="*/ 59067 w 843404"/>
              <a:gd name="connsiteY2" fmla="*/ 132396 h 1344599"/>
              <a:gd name="connsiteX3" fmla="*/ 262200 w 843404"/>
              <a:gd name="connsiteY3" fmla="*/ 8133 h 1344599"/>
              <a:gd name="connsiteX4" fmla="*/ 545761 w 843404"/>
              <a:gd name="connsiteY4" fmla="*/ 33251 h 1344599"/>
              <a:gd name="connsiteX5" fmla="*/ 696881 w 843404"/>
              <a:gd name="connsiteY5" fmla="*/ 205230 h 1344599"/>
              <a:gd name="connsiteX6" fmla="*/ 841446 w 843404"/>
              <a:gd name="connsiteY6" fmla="*/ 1043681 h 1344599"/>
              <a:gd name="connsiteX7" fmla="*/ 752727 w 843404"/>
              <a:gd name="connsiteY7" fmla="*/ 1283827 h 1344599"/>
              <a:gd name="connsiteX8" fmla="*/ 390961 w 843404"/>
              <a:gd name="connsiteY8" fmla="*/ 1336860 h 1344599"/>
              <a:gd name="connsiteX9" fmla="*/ 184643 w 843404"/>
              <a:gd name="connsiteY9" fmla="*/ 1153706 h 1344599"/>
              <a:gd name="connsiteX10" fmla="*/ 105178 w 843404"/>
              <a:gd name="connsiteY10" fmla="*/ 543757 h 1344599"/>
              <a:gd name="connsiteX11" fmla="*/ 8576 w 843404"/>
              <a:gd name="connsiteY11" fmla="*/ 567995 h 1344599"/>
              <a:gd name="connsiteX0" fmla="*/ 8576 w 843404"/>
              <a:gd name="connsiteY0" fmla="*/ 567509 h 1344113"/>
              <a:gd name="connsiteX1" fmla="*/ 76387 w 843404"/>
              <a:gd name="connsiteY1" fmla="*/ 409255 h 1344113"/>
              <a:gd name="connsiteX2" fmla="*/ 99190 w 843404"/>
              <a:gd name="connsiteY2" fmla="*/ 125338 h 1344113"/>
              <a:gd name="connsiteX3" fmla="*/ 262200 w 843404"/>
              <a:gd name="connsiteY3" fmla="*/ 7647 h 1344113"/>
              <a:gd name="connsiteX4" fmla="*/ 545761 w 843404"/>
              <a:gd name="connsiteY4" fmla="*/ 32765 h 1344113"/>
              <a:gd name="connsiteX5" fmla="*/ 696881 w 843404"/>
              <a:gd name="connsiteY5" fmla="*/ 204744 h 1344113"/>
              <a:gd name="connsiteX6" fmla="*/ 841446 w 843404"/>
              <a:gd name="connsiteY6" fmla="*/ 1043195 h 1344113"/>
              <a:gd name="connsiteX7" fmla="*/ 752727 w 843404"/>
              <a:gd name="connsiteY7" fmla="*/ 1283341 h 1344113"/>
              <a:gd name="connsiteX8" fmla="*/ 390961 w 843404"/>
              <a:gd name="connsiteY8" fmla="*/ 1336374 h 1344113"/>
              <a:gd name="connsiteX9" fmla="*/ 184643 w 843404"/>
              <a:gd name="connsiteY9" fmla="*/ 1153220 h 1344113"/>
              <a:gd name="connsiteX10" fmla="*/ 105178 w 843404"/>
              <a:gd name="connsiteY10" fmla="*/ 543271 h 1344113"/>
              <a:gd name="connsiteX11" fmla="*/ 8576 w 843404"/>
              <a:gd name="connsiteY11" fmla="*/ 567509 h 1344113"/>
              <a:gd name="connsiteX0" fmla="*/ 8576 w 843404"/>
              <a:gd name="connsiteY0" fmla="*/ 566478 h 1343082"/>
              <a:gd name="connsiteX1" fmla="*/ 76387 w 843404"/>
              <a:gd name="connsiteY1" fmla="*/ 408224 h 1343082"/>
              <a:gd name="connsiteX2" fmla="*/ 99190 w 843404"/>
              <a:gd name="connsiteY2" fmla="*/ 124307 h 1343082"/>
              <a:gd name="connsiteX3" fmla="*/ 262200 w 843404"/>
              <a:gd name="connsiteY3" fmla="*/ 6616 h 1343082"/>
              <a:gd name="connsiteX4" fmla="*/ 579343 w 843404"/>
              <a:gd name="connsiteY4" fmla="*/ 35092 h 1343082"/>
              <a:gd name="connsiteX5" fmla="*/ 696881 w 843404"/>
              <a:gd name="connsiteY5" fmla="*/ 203713 h 1343082"/>
              <a:gd name="connsiteX6" fmla="*/ 841446 w 843404"/>
              <a:gd name="connsiteY6" fmla="*/ 1042164 h 1343082"/>
              <a:gd name="connsiteX7" fmla="*/ 752727 w 843404"/>
              <a:gd name="connsiteY7" fmla="*/ 1282310 h 1343082"/>
              <a:gd name="connsiteX8" fmla="*/ 390961 w 843404"/>
              <a:gd name="connsiteY8" fmla="*/ 1335343 h 1343082"/>
              <a:gd name="connsiteX9" fmla="*/ 184643 w 843404"/>
              <a:gd name="connsiteY9" fmla="*/ 1152189 h 1343082"/>
              <a:gd name="connsiteX10" fmla="*/ 105178 w 843404"/>
              <a:gd name="connsiteY10" fmla="*/ 542240 h 1343082"/>
              <a:gd name="connsiteX11" fmla="*/ 8576 w 843404"/>
              <a:gd name="connsiteY11" fmla="*/ 566478 h 1343082"/>
              <a:gd name="connsiteX0" fmla="*/ 8576 w 843404"/>
              <a:gd name="connsiteY0" fmla="*/ 580816 h 1357420"/>
              <a:gd name="connsiteX1" fmla="*/ 76387 w 843404"/>
              <a:gd name="connsiteY1" fmla="*/ 422562 h 1357420"/>
              <a:gd name="connsiteX2" fmla="*/ 99190 w 843404"/>
              <a:gd name="connsiteY2" fmla="*/ 138645 h 1357420"/>
              <a:gd name="connsiteX3" fmla="*/ 308863 w 843404"/>
              <a:gd name="connsiteY3" fmla="*/ 4451 h 1357420"/>
              <a:gd name="connsiteX4" fmla="*/ 579343 w 843404"/>
              <a:gd name="connsiteY4" fmla="*/ 49430 h 1357420"/>
              <a:gd name="connsiteX5" fmla="*/ 696881 w 843404"/>
              <a:gd name="connsiteY5" fmla="*/ 218051 h 1357420"/>
              <a:gd name="connsiteX6" fmla="*/ 841446 w 843404"/>
              <a:gd name="connsiteY6" fmla="*/ 1056502 h 1357420"/>
              <a:gd name="connsiteX7" fmla="*/ 752727 w 843404"/>
              <a:gd name="connsiteY7" fmla="*/ 1296648 h 1357420"/>
              <a:gd name="connsiteX8" fmla="*/ 390961 w 843404"/>
              <a:gd name="connsiteY8" fmla="*/ 1349681 h 1357420"/>
              <a:gd name="connsiteX9" fmla="*/ 184643 w 843404"/>
              <a:gd name="connsiteY9" fmla="*/ 1166527 h 1357420"/>
              <a:gd name="connsiteX10" fmla="*/ 105178 w 843404"/>
              <a:gd name="connsiteY10" fmla="*/ 556578 h 1357420"/>
              <a:gd name="connsiteX11" fmla="*/ 8576 w 843404"/>
              <a:gd name="connsiteY11" fmla="*/ 580816 h 1357420"/>
              <a:gd name="connsiteX0" fmla="*/ 8576 w 842535"/>
              <a:gd name="connsiteY0" fmla="*/ 580879 h 1357483"/>
              <a:gd name="connsiteX1" fmla="*/ 76387 w 842535"/>
              <a:gd name="connsiteY1" fmla="*/ 422625 h 1357483"/>
              <a:gd name="connsiteX2" fmla="*/ 99190 w 842535"/>
              <a:gd name="connsiteY2" fmla="*/ 138708 h 1357483"/>
              <a:gd name="connsiteX3" fmla="*/ 308863 w 842535"/>
              <a:gd name="connsiteY3" fmla="*/ 4514 h 1357483"/>
              <a:gd name="connsiteX4" fmla="*/ 579343 w 842535"/>
              <a:gd name="connsiteY4" fmla="*/ 49493 h 1357483"/>
              <a:gd name="connsiteX5" fmla="*/ 714903 w 842535"/>
              <a:gd name="connsiteY5" fmla="*/ 221806 h 1357483"/>
              <a:gd name="connsiteX6" fmla="*/ 841446 w 842535"/>
              <a:gd name="connsiteY6" fmla="*/ 1056565 h 1357483"/>
              <a:gd name="connsiteX7" fmla="*/ 752727 w 842535"/>
              <a:gd name="connsiteY7" fmla="*/ 1296711 h 1357483"/>
              <a:gd name="connsiteX8" fmla="*/ 390961 w 842535"/>
              <a:gd name="connsiteY8" fmla="*/ 1349744 h 1357483"/>
              <a:gd name="connsiteX9" fmla="*/ 184643 w 842535"/>
              <a:gd name="connsiteY9" fmla="*/ 1166590 h 1357483"/>
              <a:gd name="connsiteX10" fmla="*/ 105178 w 842535"/>
              <a:gd name="connsiteY10" fmla="*/ 556641 h 1357483"/>
              <a:gd name="connsiteX11" fmla="*/ 8576 w 842535"/>
              <a:gd name="connsiteY11" fmla="*/ 580879 h 1357483"/>
              <a:gd name="connsiteX0" fmla="*/ 8576 w 842535"/>
              <a:gd name="connsiteY0" fmla="*/ 577971 h 1354575"/>
              <a:gd name="connsiteX1" fmla="*/ 76387 w 842535"/>
              <a:gd name="connsiteY1" fmla="*/ 419717 h 1354575"/>
              <a:gd name="connsiteX2" fmla="*/ 99190 w 842535"/>
              <a:gd name="connsiteY2" fmla="*/ 135800 h 1354575"/>
              <a:gd name="connsiteX3" fmla="*/ 308863 w 842535"/>
              <a:gd name="connsiteY3" fmla="*/ 1606 h 1354575"/>
              <a:gd name="connsiteX4" fmla="*/ 714903 w 842535"/>
              <a:gd name="connsiteY4" fmla="*/ 218898 h 1354575"/>
              <a:gd name="connsiteX5" fmla="*/ 841446 w 842535"/>
              <a:gd name="connsiteY5" fmla="*/ 1053657 h 1354575"/>
              <a:gd name="connsiteX6" fmla="*/ 752727 w 842535"/>
              <a:gd name="connsiteY6" fmla="*/ 1293803 h 1354575"/>
              <a:gd name="connsiteX7" fmla="*/ 390961 w 842535"/>
              <a:gd name="connsiteY7" fmla="*/ 1346836 h 1354575"/>
              <a:gd name="connsiteX8" fmla="*/ 184643 w 842535"/>
              <a:gd name="connsiteY8" fmla="*/ 1163682 h 1354575"/>
              <a:gd name="connsiteX9" fmla="*/ 105178 w 842535"/>
              <a:gd name="connsiteY9" fmla="*/ 553733 h 1354575"/>
              <a:gd name="connsiteX10" fmla="*/ 8576 w 842535"/>
              <a:gd name="connsiteY10" fmla="*/ 577971 h 1354575"/>
              <a:gd name="connsiteX0" fmla="*/ 8576 w 841897"/>
              <a:gd name="connsiteY0" fmla="*/ 576547 h 1353151"/>
              <a:gd name="connsiteX1" fmla="*/ 76387 w 841897"/>
              <a:gd name="connsiteY1" fmla="*/ 418293 h 1353151"/>
              <a:gd name="connsiteX2" fmla="*/ 99190 w 841897"/>
              <a:gd name="connsiteY2" fmla="*/ 134376 h 1353151"/>
              <a:gd name="connsiteX3" fmla="*/ 308863 w 841897"/>
              <a:gd name="connsiteY3" fmla="*/ 182 h 1353151"/>
              <a:gd name="connsiteX4" fmla="*/ 730941 w 841897"/>
              <a:gd name="connsiteY4" fmla="*/ 159475 h 1353151"/>
              <a:gd name="connsiteX5" fmla="*/ 841446 w 841897"/>
              <a:gd name="connsiteY5" fmla="*/ 1052233 h 1353151"/>
              <a:gd name="connsiteX6" fmla="*/ 752727 w 841897"/>
              <a:gd name="connsiteY6" fmla="*/ 1292379 h 1353151"/>
              <a:gd name="connsiteX7" fmla="*/ 390961 w 841897"/>
              <a:gd name="connsiteY7" fmla="*/ 1345412 h 1353151"/>
              <a:gd name="connsiteX8" fmla="*/ 184643 w 841897"/>
              <a:gd name="connsiteY8" fmla="*/ 1162258 h 1353151"/>
              <a:gd name="connsiteX9" fmla="*/ 105178 w 841897"/>
              <a:gd name="connsiteY9" fmla="*/ 552309 h 1353151"/>
              <a:gd name="connsiteX10" fmla="*/ 8576 w 841897"/>
              <a:gd name="connsiteY10" fmla="*/ 576547 h 1353151"/>
              <a:gd name="connsiteX0" fmla="*/ 8576 w 852902"/>
              <a:gd name="connsiteY0" fmla="*/ 576547 h 1354413"/>
              <a:gd name="connsiteX1" fmla="*/ 76387 w 852902"/>
              <a:gd name="connsiteY1" fmla="*/ 418293 h 1354413"/>
              <a:gd name="connsiteX2" fmla="*/ 99190 w 852902"/>
              <a:gd name="connsiteY2" fmla="*/ 134376 h 1354413"/>
              <a:gd name="connsiteX3" fmla="*/ 308863 w 852902"/>
              <a:gd name="connsiteY3" fmla="*/ 182 h 1354413"/>
              <a:gd name="connsiteX4" fmla="*/ 730941 w 852902"/>
              <a:gd name="connsiteY4" fmla="*/ 159475 h 1354413"/>
              <a:gd name="connsiteX5" fmla="*/ 852579 w 852902"/>
              <a:gd name="connsiteY5" fmla="*/ 1001682 h 1354413"/>
              <a:gd name="connsiteX6" fmla="*/ 752727 w 852902"/>
              <a:gd name="connsiteY6" fmla="*/ 1292379 h 1354413"/>
              <a:gd name="connsiteX7" fmla="*/ 390961 w 852902"/>
              <a:gd name="connsiteY7" fmla="*/ 1345412 h 1354413"/>
              <a:gd name="connsiteX8" fmla="*/ 184643 w 852902"/>
              <a:gd name="connsiteY8" fmla="*/ 1162258 h 1354413"/>
              <a:gd name="connsiteX9" fmla="*/ 105178 w 852902"/>
              <a:gd name="connsiteY9" fmla="*/ 552309 h 1354413"/>
              <a:gd name="connsiteX10" fmla="*/ 8576 w 852902"/>
              <a:gd name="connsiteY10" fmla="*/ 576547 h 1354413"/>
              <a:gd name="connsiteX0" fmla="*/ 9753 w 842440"/>
              <a:gd name="connsiteY0" fmla="*/ 568913 h 1354413"/>
              <a:gd name="connsiteX1" fmla="*/ 65925 w 842440"/>
              <a:gd name="connsiteY1" fmla="*/ 418293 h 1354413"/>
              <a:gd name="connsiteX2" fmla="*/ 88728 w 842440"/>
              <a:gd name="connsiteY2" fmla="*/ 134376 h 1354413"/>
              <a:gd name="connsiteX3" fmla="*/ 298401 w 842440"/>
              <a:gd name="connsiteY3" fmla="*/ 182 h 1354413"/>
              <a:gd name="connsiteX4" fmla="*/ 720479 w 842440"/>
              <a:gd name="connsiteY4" fmla="*/ 159475 h 1354413"/>
              <a:gd name="connsiteX5" fmla="*/ 842117 w 842440"/>
              <a:gd name="connsiteY5" fmla="*/ 1001682 h 1354413"/>
              <a:gd name="connsiteX6" fmla="*/ 742265 w 842440"/>
              <a:gd name="connsiteY6" fmla="*/ 1292379 h 1354413"/>
              <a:gd name="connsiteX7" fmla="*/ 380499 w 842440"/>
              <a:gd name="connsiteY7" fmla="*/ 1345412 h 1354413"/>
              <a:gd name="connsiteX8" fmla="*/ 174181 w 842440"/>
              <a:gd name="connsiteY8" fmla="*/ 1162258 h 1354413"/>
              <a:gd name="connsiteX9" fmla="*/ 94716 w 842440"/>
              <a:gd name="connsiteY9" fmla="*/ 552309 h 1354413"/>
              <a:gd name="connsiteX10" fmla="*/ 9753 w 842440"/>
              <a:gd name="connsiteY10" fmla="*/ 568913 h 1354413"/>
              <a:gd name="connsiteX0" fmla="*/ 9475 w 842162"/>
              <a:gd name="connsiteY0" fmla="*/ 568921 h 1354421"/>
              <a:gd name="connsiteX1" fmla="*/ 68141 w 842162"/>
              <a:gd name="connsiteY1" fmla="*/ 437939 h 1354421"/>
              <a:gd name="connsiteX2" fmla="*/ 88450 w 842162"/>
              <a:gd name="connsiteY2" fmla="*/ 134384 h 1354421"/>
              <a:gd name="connsiteX3" fmla="*/ 298123 w 842162"/>
              <a:gd name="connsiteY3" fmla="*/ 190 h 1354421"/>
              <a:gd name="connsiteX4" fmla="*/ 720201 w 842162"/>
              <a:gd name="connsiteY4" fmla="*/ 159483 h 1354421"/>
              <a:gd name="connsiteX5" fmla="*/ 841839 w 842162"/>
              <a:gd name="connsiteY5" fmla="*/ 1001690 h 1354421"/>
              <a:gd name="connsiteX6" fmla="*/ 741987 w 842162"/>
              <a:gd name="connsiteY6" fmla="*/ 1292387 h 1354421"/>
              <a:gd name="connsiteX7" fmla="*/ 380221 w 842162"/>
              <a:gd name="connsiteY7" fmla="*/ 1345420 h 1354421"/>
              <a:gd name="connsiteX8" fmla="*/ 173903 w 842162"/>
              <a:gd name="connsiteY8" fmla="*/ 1162266 h 1354421"/>
              <a:gd name="connsiteX9" fmla="*/ 94438 w 842162"/>
              <a:gd name="connsiteY9" fmla="*/ 552317 h 1354421"/>
              <a:gd name="connsiteX10" fmla="*/ 9475 w 842162"/>
              <a:gd name="connsiteY10" fmla="*/ 568921 h 1354421"/>
              <a:gd name="connsiteX0" fmla="*/ 9475 w 842162"/>
              <a:gd name="connsiteY0" fmla="*/ 568732 h 1354232"/>
              <a:gd name="connsiteX1" fmla="*/ 68141 w 842162"/>
              <a:gd name="connsiteY1" fmla="*/ 437750 h 1354232"/>
              <a:gd name="connsiteX2" fmla="*/ 86360 w 842162"/>
              <a:gd name="connsiteY2" fmla="*/ 157448 h 1354232"/>
              <a:gd name="connsiteX3" fmla="*/ 298123 w 842162"/>
              <a:gd name="connsiteY3" fmla="*/ 1 h 1354232"/>
              <a:gd name="connsiteX4" fmla="*/ 720201 w 842162"/>
              <a:gd name="connsiteY4" fmla="*/ 159294 h 1354232"/>
              <a:gd name="connsiteX5" fmla="*/ 841839 w 842162"/>
              <a:gd name="connsiteY5" fmla="*/ 1001501 h 1354232"/>
              <a:gd name="connsiteX6" fmla="*/ 741987 w 842162"/>
              <a:gd name="connsiteY6" fmla="*/ 1292198 h 1354232"/>
              <a:gd name="connsiteX7" fmla="*/ 380221 w 842162"/>
              <a:gd name="connsiteY7" fmla="*/ 1345231 h 1354232"/>
              <a:gd name="connsiteX8" fmla="*/ 173903 w 842162"/>
              <a:gd name="connsiteY8" fmla="*/ 1162077 h 1354232"/>
              <a:gd name="connsiteX9" fmla="*/ 94438 w 842162"/>
              <a:gd name="connsiteY9" fmla="*/ 552128 h 1354232"/>
              <a:gd name="connsiteX10" fmla="*/ 9475 w 842162"/>
              <a:gd name="connsiteY10" fmla="*/ 568732 h 1354232"/>
              <a:gd name="connsiteX0" fmla="*/ 9475 w 842162"/>
              <a:gd name="connsiteY0" fmla="*/ 553089 h 1338589"/>
              <a:gd name="connsiteX1" fmla="*/ 68141 w 842162"/>
              <a:gd name="connsiteY1" fmla="*/ 422107 h 1338589"/>
              <a:gd name="connsiteX2" fmla="*/ 86360 w 842162"/>
              <a:gd name="connsiteY2" fmla="*/ 141805 h 1338589"/>
              <a:gd name="connsiteX3" fmla="*/ 302731 w 842162"/>
              <a:gd name="connsiteY3" fmla="*/ 786 h 1338589"/>
              <a:gd name="connsiteX4" fmla="*/ 720201 w 842162"/>
              <a:gd name="connsiteY4" fmla="*/ 143651 h 1338589"/>
              <a:gd name="connsiteX5" fmla="*/ 841839 w 842162"/>
              <a:gd name="connsiteY5" fmla="*/ 985858 h 1338589"/>
              <a:gd name="connsiteX6" fmla="*/ 741987 w 842162"/>
              <a:gd name="connsiteY6" fmla="*/ 1276555 h 1338589"/>
              <a:gd name="connsiteX7" fmla="*/ 380221 w 842162"/>
              <a:gd name="connsiteY7" fmla="*/ 1329588 h 1338589"/>
              <a:gd name="connsiteX8" fmla="*/ 173903 w 842162"/>
              <a:gd name="connsiteY8" fmla="*/ 1146434 h 1338589"/>
              <a:gd name="connsiteX9" fmla="*/ 94438 w 842162"/>
              <a:gd name="connsiteY9" fmla="*/ 536485 h 1338589"/>
              <a:gd name="connsiteX10" fmla="*/ 9475 w 842162"/>
              <a:gd name="connsiteY10" fmla="*/ 553089 h 1338589"/>
              <a:gd name="connsiteX0" fmla="*/ 9475 w 842162"/>
              <a:gd name="connsiteY0" fmla="*/ 556656 h 1342156"/>
              <a:gd name="connsiteX1" fmla="*/ 68141 w 842162"/>
              <a:gd name="connsiteY1" fmla="*/ 425674 h 1342156"/>
              <a:gd name="connsiteX2" fmla="*/ 86360 w 842162"/>
              <a:gd name="connsiteY2" fmla="*/ 145372 h 1342156"/>
              <a:gd name="connsiteX3" fmla="*/ 302731 w 842162"/>
              <a:gd name="connsiteY3" fmla="*/ 4353 h 1342156"/>
              <a:gd name="connsiteX4" fmla="*/ 720201 w 842162"/>
              <a:gd name="connsiteY4" fmla="*/ 147218 h 1342156"/>
              <a:gd name="connsiteX5" fmla="*/ 841839 w 842162"/>
              <a:gd name="connsiteY5" fmla="*/ 989425 h 1342156"/>
              <a:gd name="connsiteX6" fmla="*/ 741987 w 842162"/>
              <a:gd name="connsiteY6" fmla="*/ 1280122 h 1342156"/>
              <a:gd name="connsiteX7" fmla="*/ 380221 w 842162"/>
              <a:gd name="connsiteY7" fmla="*/ 1333155 h 1342156"/>
              <a:gd name="connsiteX8" fmla="*/ 173903 w 842162"/>
              <a:gd name="connsiteY8" fmla="*/ 1150001 h 1342156"/>
              <a:gd name="connsiteX9" fmla="*/ 94438 w 842162"/>
              <a:gd name="connsiteY9" fmla="*/ 540052 h 1342156"/>
              <a:gd name="connsiteX10" fmla="*/ 9475 w 842162"/>
              <a:gd name="connsiteY10" fmla="*/ 556656 h 1342156"/>
              <a:gd name="connsiteX0" fmla="*/ 9475 w 842162"/>
              <a:gd name="connsiteY0" fmla="*/ 553349 h 1338849"/>
              <a:gd name="connsiteX1" fmla="*/ 68141 w 842162"/>
              <a:gd name="connsiteY1" fmla="*/ 422367 h 1338849"/>
              <a:gd name="connsiteX2" fmla="*/ 96954 w 842162"/>
              <a:gd name="connsiteY2" fmla="*/ 146058 h 1338849"/>
              <a:gd name="connsiteX3" fmla="*/ 302731 w 842162"/>
              <a:gd name="connsiteY3" fmla="*/ 1046 h 1338849"/>
              <a:gd name="connsiteX4" fmla="*/ 720201 w 842162"/>
              <a:gd name="connsiteY4" fmla="*/ 143911 h 1338849"/>
              <a:gd name="connsiteX5" fmla="*/ 841839 w 842162"/>
              <a:gd name="connsiteY5" fmla="*/ 986118 h 1338849"/>
              <a:gd name="connsiteX6" fmla="*/ 741987 w 842162"/>
              <a:gd name="connsiteY6" fmla="*/ 1276815 h 1338849"/>
              <a:gd name="connsiteX7" fmla="*/ 380221 w 842162"/>
              <a:gd name="connsiteY7" fmla="*/ 1329848 h 1338849"/>
              <a:gd name="connsiteX8" fmla="*/ 173903 w 842162"/>
              <a:gd name="connsiteY8" fmla="*/ 1146694 h 1338849"/>
              <a:gd name="connsiteX9" fmla="*/ 94438 w 842162"/>
              <a:gd name="connsiteY9" fmla="*/ 536745 h 1338849"/>
              <a:gd name="connsiteX10" fmla="*/ 9475 w 842162"/>
              <a:gd name="connsiteY10" fmla="*/ 553349 h 1338849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42900"/>
              <a:gd name="connsiteX1" fmla="*/ 68141 w 842162"/>
              <a:gd name="connsiteY1" fmla="*/ 422367 h 1342900"/>
              <a:gd name="connsiteX2" fmla="*/ 96954 w 842162"/>
              <a:gd name="connsiteY2" fmla="*/ 146058 h 1342900"/>
              <a:gd name="connsiteX3" fmla="*/ 302731 w 842162"/>
              <a:gd name="connsiteY3" fmla="*/ 1046 h 1342900"/>
              <a:gd name="connsiteX4" fmla="*/ 720201 w 842162"/>
              <a:gd name="connsiteY4" fmla="*/ 143911 h 1342900"/>
              <a:gd name="connsiteX5" fmla="*/ 841839 w 842162"/>
              <a:gd name="connsiteY5" fmla="*/ 986118 h 1342900"/>
              <a:gd name="connsiteX6" fmla="*/ 741987 w 842162"/>
              <a:gd name="connsiteY6" fmla="*/ 1276815 h 1342900"/>
              <a:gd name="connsiteX7" fmla="*/ 380221 w 842162"/>
              <a:gd name="connsiteY7" fmla="*/ 1329848 h 1342900"/>
              <a:gd name="connsiteX8" fmla="*/ 164306 w 842162"/>
              <a:gd name="connsiteY8" fmla="*/ 1090990 h 1342900"/>
              <a:gd name="connsiteX9" fmla="*/ 94438 w 842162"/>
              <a:gd name="connsiteY9" fmla="*/ 536745 h 1342900"/>
              <a:gd name="connsiteX10" fmla="*/ 9475 w 842162"/>
              <a:gd name="connsiteY10" fmla="*/ 553349 h 1342900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79552 h 1367380"/>
              <a:gd name="connsiteX1" fmla="*/ 68141 w 842162"/>
              <a:gd name="connsiteY1" fmla="*/ 448570 h 1367380"/>
              <a:gd name="connsiteX2" fmla="*/ 96954 w 842162"/>
              <a:gd name="connsiteY2" fmla="*/ 172261 h 1367380"/>
              <a:gd name="connsiteX3" fmla="*/ 424856 w 842162"/>
              <a:gd name="connsiteY3" fmla="*/ 22 h 1367380"/>
              <a:gd name="connsiteX4" fmla="*/ 720201 w 842162"/>
              <a:gd name="connsiteY4" fmla="*/ 170114 h 1367380"/>
              <a:gd name="connsiteX5" fmla="*/ 841839 w 842162"/>
              <a:gd name="connsiteY5" fmla="*/ 1012321 h 1367380"/>
              <a:gd name="connsiteX6" fmla="*/ 741987 w 842162"/>
              <a:gd name="connsiteY6" fmla="*/ 1303018 h 1367380"/>
              <a:gd name="connsiteX7" fmla="*/ 380221 w 842162"/>
              <a:gd name="connsiteY7" fmla="*/ 1356051 h 1367380"/>
              <a:gd name="connsiteX8" fmla="*/ 177395 w 842162"/>
              <a:gd name="connsiteY8" fmla="*/ 1140824 h 1367380"/>
              <a:gd name="connsiteX9" fmla="*/ 94438 w 842162"/>
              <a:gd name="connsiteY9" fmla="*/ 562948 h 1367380"/>
              <a:gd name="connsiteX10" fmla="*/ 9475 w 842162"/>
              <a:gd name="connsiteY10" fmla="*/ 579552 h 1367380"/>
              <a:gd name="connsiteX0" fmla="*/ 9475 w 842162"/>
              <a:gd name="connsiteY0" fmla="*/ 579628 h 1367456"/>
              <a:gd name="connsiteX1" fmla="*/ 68141 w 842162"/>
              <a:gd name="connsiteY1" fmla="*/ 448646 h 1367456"/>
              <a:gd name="connsiteX2" fmla="*/ 160918 w 842162"/>
              <a:gd name="connsiteY2" fmla="*/ 150520 h 1367456"/>
              <a:gd name="connsiteX3" fmla="*/ 424856 w 842162"/>
              <a:gd name="connsiteY3" fmla="*/ 98 h 1367456"/>
              <a:gd name="connsiteX4" fmla="*/ 720201 w 842162"/>
              <a:gd name="connsiteY4" fmla="*/ 170190 h 1367456"/>
              <a:gd name="connsiteX5" fmla="*/ 841839 w 842162"/>
              <a:gd name="connsiteY5" fmla="*/ 1012397 h 1367456"/>
              <a:gd name="connsiteX6" fmla="*/ 741987 w 842162"/>
              <a:gd name="connsiteY6" fmla="*/ 1303094 h 1367456"/>
              <a:gd name="connsiteX7" fmla="*/ 380221 w 842162"/>
              <a:gd name="connsiteY7" fmla="*/ 1356127 h 1367456"/>
              <a:gd name="connsiteX8" fmla="*/ 177395 w 842162"/>
              <a:gd name="connsiteY8" fmla="*/ 1140900 h 1367456"/>
              <a:gd name="connsiteX9" fmla="*/ 94438 w 842162"/>
              <a:gd name="connsiteY9" fmla="*/ 563024 h 1367456"/>
              <a:gd name="connsiteX10" fmla="*/ 9475 w 842162"/>
              <a:gd name="connsiteY10" fmla="*/ 579628 h 1367456"/>
              <a:gd name="connsiteX0" fmla="*/ 9475 w 840678"/>
              <a:gd name="connsiteY0" fmla="*/ 579628 h 1372792"/>
              <a:gd name="connsiteX1" fmla="*/ 68141 w 840678"/>
              <a:gd name="connsiteY1" fmla="*/ 448646 h 1372792"/>
              <a:gd name="connsiteX2" fmla="*/ 160918 w 840678"/>
              <a:gd name="connsiteY2" fmla="*/ 150520 h 1372792"/>
              <a:gd name="connsiteX3" fmla="*/ 424856 w 840678"/>
              <a:gd name="connsiteY3" fmla="*/ 98 h 1372792"/>
              <a:gd name="connsiteX4" fmla="*/ 720201 w 840678"/>
              <a:gd name="connsiteY4" fmla="*/ 170190 h 1372792"/>
              <a:gd name="connsiteX5" fmla="*/ 840342 w 840678"/>
              <a:gd name="connsiteY5" fmla="*/ 865377 h 1372792"/>
              <a:gd name="connsiteX6" fmla="*/ 741987 w 840678"/>
              <a:gd name="connsiteY6" fmla="*/ 1303094 h 1372792"/>
              <a:gd name="connsiteX7" fmla="*/ 380221 w 840678"/>
              <a:gd name="connsiteY7" fmla="*/ 1356127 h 1372792"/>
              <a:gd name="connsiteX8" fmla="*/ 177395 w 840678"/>
              <a:gd name="connsiteY8" fmla="*/ 1140900 h 1372792"/>
              <a:gd name="connsiteX9" fmla="*/ 94438 w 840678"/>
              <a:gd name="connsiteY9" fmla="*/ 563024 h 1372792"/>
              <a:gd name="connsiteX10" fmla="*/ 9475 w 840678"/>
              <a:gd name="connsiteY10" fmla="*/ 579628 h 1372792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376"/>
              <a:gd name="connsiteY0" fmla="*/ 579628 h 1357062"/>
              <a:gd name="connsiteX1" fmla="*/ 68141 w 840376"/>
              <a:gd name="connsiteY1" fmla="*/ 448646 h 1357062"/>
              <a:gd name="connsiteX2" fmla="*/ 160918 w 840376"/>
              <a:gd name="connsiteY2" fmla="*/ 150520 h 1357062"/>
              <a:gd name="connsiteX3" fmla="*/ 424856 w 840376"/>
              <a:gd name="connsiteY3" fmla="*/ 98 h 1357062"/>
              <a:gd name="connsiteX4" fmla="*/ 720201 w 840376"/>
              <a:gd name="connsiteY4" fmla="*/ 170190 h 1357062"/>
              <a:gd name="connsiteX5" fmla="*/ 840342 w 840376"/>
              <a:gd name="connsiteY5" fmla="*/ 865377 h 1357062"/>
              <a:gd name="connsiteX6" fmla="*/ 710765 w 840376"/>
              <a:gd name="connsiteY6" fmla="*/ 1204262 h 1357062"/>
              <a:gd name="connsiteX7" fmla="*/ 380221 w 840376"/>
              <a:gd name="connsiteY7" fmla="*/ 1356127 h 1357062"/>
              <a:gd name="connsiteX8" fmla="*/ 177395 w 840376"/>
              <a:gd name="connsiteY8" fmla="*/ 1140900 h 1357062"/>
              <a:gd name="connsiteX9" fmla="*/ 94438 w 840376"/>
              <a:gd name="connsiteY9" fmla="*/ 563024 h 1357062"/>
              <a:gd name="connsiteX10" fmla="*/ 9475 w 840376"/>
              <a:gd name="connsiteY10" fmla="*/ 579628 h 1357062"/>
              <a:gd name="connsiteX0" fmla="*/ 9475 w 840376"/>
              <a:gd name="connsiteY0" fmla="*/ 579628 h 1357017"/>
              <a:gd name="connsiteX1" fmla="*/ 68141 w 840376"/>
              <a:gd name="connsiteY1" fmla="*/ 448646 h 1357017"/>
              <a:gd name="connsiteX2" fmla="*/ 160918 w 840376"/>
              <a:gd name="connsiteY2" fmla="*/ 150520 h 1357017"/>
              <a:gd name="connsiteX3" fmla="*/ 424856 w 840376"/>
              <a:gd name="connsiteY3" fmla="*/ 98 h 1357017"/>
              <a:gd name="connsiteX4" fmla="*/ 720201 w 840376"/>
              <a:gd name="connsiteY4" fmla="*/ 170190 h 1357017"/>
              <a:gd name="connsiteX5" fmla="*/ 840342 w 840376"/>
              <a:gd name="connsiteY5" fmla="*/ 865377 h 1357017"/>
              <a:gd name="connsiteX6" fmla="*/ 710765 w 840376"/>
              <a:gd name="connsiteY6" fmla="*/ 1204262 h 1357017"/>
              <a:gd name="connsiteX7" fmla="*/ 380221 w 840376"/>
              <a:gd name="connsiteY7" fmla="*/ 1356127 h 1357017"/>
              <a:gd name="connsiteX8" fmla="*/ 177395 w 840376"/>
              <a:gd name="connsiteY8" fmla="*/ 1140900 h 1357017"/>
              <a:gd name="connsiteX9" fmla="*/ 94438 w 840376"/>
              <a:gd name="connsiteY9" fmla="*/ 563024 h 1357017"/>
              <a:gd name="connsiteX10" fmla="*/ 9475 w 840376"/>
              <a:gd name="connsiteY10" fmla="*/ 579628 h 1357017"/>
              <a:gd name="connsiteX0" fmla="*/ 9475 w 840376"/>
              <a:gd name="connsiteY0" fmla="*/ 579625 h 1357014"/>
              <a:gd name="connsiteX1" fmla="*/ 68141 w 840376"/>
              <a:gd name="connsiteY1" fmla="*/ 448643 h 1357014"/>
              <a:gd name="connsiteX2" fmla="*/ 160918 w 840376"/>
              <a:gd name="connsiteY2" fmla="*/ 150517 h 1357014"/>
              <a:gd name="connsiteX3" fmla="*/ 424856 w 840376"/>
              <a:gd name="connsiteY3" fmla="*/ 95 h 1357014"/>
              <a:gd name="connsiteX4" fmla="*/ 720201 w 840376"/>
              <a:gd name="connsiteY4" fmla="*/ 170187 h 1357014"/>
              <a:gd name="connsiteX5" fmla="*/ 840342 w 840376"/>
              <a:gd name="connsiteY5" fmla="*/ 865374 h 1357014"/>
              <a:gd name="connsiteX6" fmla="*/ 710765 w 840376"/>
              <a:gd name="connsiteY6" fmla="*/ 1204259 h 1357014"/>
              <a:gd name="connsiteX7" fmla="*/ 380221 w 840376"/>
              <a:gd name="connsiteY7" fmla="*/ 1356124 h 1357014"/>
              <a:gd name="connsiteX8" fmla="*/ 177395 w 840376"/>
              <a:gd name="connsiteY8" fmla="*/ 1140897 h 1357014"/>
              <a:gd name="connsiteX9" fmla="*/ 94438 w 840376"/>
              <a:gd name="connsiteY9" fmla="*/ 563021 h 1357014"/>
              <a:gd name="connsiteX10" fmla="*/ 9475 w 840376"/>
              <a:gd name="connsiteY10" fmla="*/ 579625 h 1357014"/>
              <a:gd name="connsiteX0" fmla="*/ 9665 w 840566"/>
              <a:gd name="connsiteY0" fmla="*/ 579625 h 1357014"/>
              <a:gd name="connsiteX1" fmla="*/ 66604 w 840566"/>
              <a:gd name="connsiteY1" fmla="*/ 430137 h 1357014"/>
              <a:gd name="connsiteX2" fmla="*/ 161108 w 840566"/>
              <a:gd name="connsiteY2" fmla="*/ 150517 h 1357014"/>
              <a:gd name="connsiteX3" fmla="*/ 425046 w 840566"/>
              <a:gd name="connsiteY3" fmla="*/ 95 h 1357014"/>
              <a:gd name="connsiteX4" fmla="*/ 720391 w 840566"/>
              <a:gd name="connsiteY4" fmla="*/ 170187 h 1357014"/>
              <a:gd name="connsiteX5" fmla="*/ 840532 w 840566"/>
              <a:gd name="connsiteY5" fmla="*/ 865374 h 1357014"/>
              <a:gd name="connsiteX6" fmla="*/ 710955 w 840566"/>
              <a:gd name="connsiteY6" fmla="*/ 1204259 h 1357014"/>
              <a:gd name="connsiteX7" fmla="*/ 380411 w 840566"/>
              <a:gd name="connsiteY7" fmla="*/ 1356124 h 1357014"/>
              <a:gd name="connsiteX8" fmla="*/ 177585 w 840566"/>
              <a:gd name="connsiteY8" fmla="*/ 1140897 h 1357014"/>
              <a:gd name="connsiteX9" fmla="*/ 94628 w 840566"/>
              <a:gd name="connsiteY9" fmla="*/ 563021 h 1357014"/>
              <a:gd name="connsiteX10" fmla="*/ 9665 w 840566"/>
              <a:gd name="connsiteY10" fmla="*/ 579625 h 1357014"/>
              <a:gd name="connsiteX0" fmla="*/ 9665 w 840611"/>
              <a:gd name="connsiteY0" fmla="*/ 579798 h 1357187"/>
              <a:gd name="connsiteX1" fmla="*/ 66604 w 840611"/>
              <a:gd name="connsiteY1" fmla="*/ 430310 h 1357187"/>
              <a:gd name="connsiteX2" fmla="*/ 161108 w 840611"/>
              <a:gd name="connsiteY2" fmla="*/ 150690 h 1357187"/>
              <a:gd name="connsiteX3" fmla="*/ 425046 w 840611"/>
              <a:gd name="connsiteY3" fmla="*/ 268 h 1357187"/>
              <a:gd name="connsiteX4" fmla="*/ 697895 w 840611"/>
              <a:gd name="connsiteY4" fmla="*/ 142131 h 1357187"/>
              <a:gd name="connsiteX5" fmla="*/ 840532 w 840611"/>
              <a:gd name="connsiteY5" fmla="*/ 865547 h 1357187"/>
              <a:gd name="connsiteX6" fmla="*/ 710955 w 840611"/>
              <a:gd name="connsiteY6" fmla="*/ 1204432 h 1357187"/>
              <a:gd name="connsiteX7" fmla="*/ 380411 w 840611"/>
              <a:gd name="connsiteY7" fmla="*/ 1356297 h 1357187"/>
              <a:gd name="connsiteX8" fmla="*/ 177585 w 840611"/>
              <a:gd name="connsiteY8" fmla="*/ 1141070 h 1357187"/>
              <a:gd name="connsiteX9" fmla="*/ 94628 w 840611"/>
              <a:gd name="connsiteY9" fmla="*/ 563194 h 1357187"/>
              <a:gd name="connsiteX10" fmla="*/ 9665 w 840611"/>
              <a:gd name="connsiteY10" fmla="*/ 579798 h 1357187"/>
              <a:gd name="connsiteX0" fmla="*/ 9665 w 808266"/>
              <a:gd name="connsiteY0" fmla="*/ 579838 h 1357257"/>
              <a:gd name="connsiteX1" fmla="*/ 66604 w 808266"/>
              <a:gd name="connsiteY1" fmla="*/ 430350 h 1357257"/>
              <a:gd name="connsiteX2" fmla="*/ 161108 w 808266"/>
              <a:gd name="connsiteY2" fmla="*/ 150730 h 1357257"/>
              <a:gd name="connsiteX3" fmla="*/ 425046 w 808266"/>
              <a:gd name="connsiteY3" fmla="*/ 308 h 1357257"/>
              <a:gd name="connsiteX4" fmla="*/ 697895 w 808266"/>
              <a:gd name="connsiteY4" fmla="*/ 142171 h 1357257"/>
              <a:gd name="connsiteX5" fmla="*/ 808150 w 808266"/>
              <a:gd name="connsiteY5" fmla="*/ 874405 h 1357257"/>
              <a:gd name="connsiteX6" fmla="*/ 710955 w 808266"/>
              <a:gd name="connsiteY6" fmla="*/ 1204472 h 1357257"/>
              <a:gd name="connsiteX7" fmla="*/ 380411 w 808266"/>
              <a:gd name="connsiteY7" fmla="*/ 1356337 h 1357257"/>
              <a:gd name="connsiteX8" fmla="*/ 177585 w 808266"/>
              <a:gd name="connsiteY8" fmla="*/ 1141110 h 1357257"/>
              <a:gd name="connsiteX9" fmla="*/ 94628 w 808266"/>
              <a:gd name="connsiteY9" fmla="*/ 563234 h 1357257"/>
              <a:gd name="connsiteX10" fmla="*/ 9665 w 808266"/>
              <a:gd name="connsiteY10" fmla="*/ 579838 h 1357257"/>
              <a:gd name="connsiteX0" fmla="*/ 9665 w 808159"/>
              <a:gd name="connsiteY0" fmla="*/ 579838 h 1357293"/>
              <a:gd name="connsiteX1" fmla="*/ 66604 w 808159"/>
              <a:gd name="connsiteY1" fmla="*/ 430350 h 1357293"/>
              <a:gd name="connsiteX2" fmla="*/ 161108 w 808159"/>
              <a:gd name="connsiteY2" fmla="*/ 150730 h 1357293"/>
              <a:gd name="connsiteX3" fmla="*/ 425046 w 808159"/>
              <a:gd name="connsiteY3" fmla="*/ 308 h 1357293"/>
              <a:gd name="connsiteX4" fmla="*/ 697895 w 808159"/>
              <a:gd name="connsiteY4" fmla="*/ 142171 h 1357293"/>
              <a:gd name="connsiteX5" fmla="*/ 808150 w 808159"/>
              <a:gd name="connsiteY5" fmla="*/ 874405 h 1357293"/>
              <a:gd name="connsiteX6" fmla="*/ 693344 w 808159"/>
              <a:gd name="connsiteY6" fmla="*/ 1205450 h 1357293"/>
              <a:gd name="connsiteX7" fmla="*/ 380411 w 808159"/>
              <a:gd name="connsiteY7" fmla="*/ 1356337 h 1357293"/>
              <a:gd name="connsiteX8" fmla="*/ 177585 w 808159"/>
              <a:gd name="connsiteY8" fmla="*/ 1141110 h 1357293"/>
              <a:gd name="connsiteX9" fmla="*/ 94628 w 808159"/>
              <a:gd name="connsiteY9" fmla="*/ 563234 h 1357293"/>
              <a:gd name="connsiteX10" fmla="*/ 9665 w 808159"/>
              <a:gd name="connsiteY10" fmla="*/ 579838 h 1357293"/>
              <a:gd name="connsiteX0" fmla="*/ 9665 w 808159"/>
              <a:gd name="connsiteY0" fmla="*/ 579838 h 1330744"/>
              <a:gd name="connsiteX1" fmla="*/ 66604 w 808159"/>
              <a:gd name="connsiteY1" fmla="*/ 430350 h 1330744"/>
              <a:gd name="connsiteX2" fmla="*/ 161108 w 808159"/>
              <a:gd name="connsiteY2" fmla="*/ 150730 h 1330744"/>
              <a:gd name="connsiteX3" fmla="*/ 425046 w 808159"/>
              <a:gd name="connsiteY3" fmla="*/ 308 h 1330744"/>
              <a:gd name="connsiteX4" fmla="*/ 697895 w 808159"/>
              <a:gd name="connsiteY4" fmla="*/ 142171 h 1330744"/>
              <a:gd name="connsiteX5" fmla="*/ 808150 w 808159"/>
              <a:gd name="connsiteY5" fmla="*/ 874405 h 1330744"/>
              <a:gd name="connsiteX6" fmla="*/ 693344 w 808159"/>
              <a:gd name="connsiteY6" fmla="*/ 1205450 h 1330744"/>
              <a:gd name="connsiteX7" fmla="*/ 366891 w 808159"/>
              <a:gd name="connsiteY7" fmla="*/ 1329481 h 1330744"/>
              <a:gd name="connsiteX8" fmla="*/ 177585 w 808159"/>
              <a:gd name="connsiteY8" fmla="*/ 1141110 h 1330744"/>
              <a:gd name="connsiteX9" fmla="*/ 94628 w 808159"/>
              <a:gd name="connsiteY9" fmla="*/ 563234 h 1330744"/>
              <a:gd name="connsiteX10" fmla="*/ 9665 w 808159"/>
              <a:gd name="connsiteY10" fmla="*/ 579838 h 1330744"/>
              <a:gd name="connsiteX0" fmla="*/ 9665 w 808228"/>
              <a:gd name="connsiteY0" fmla="*/ 579772 h 1330678"/>
              <a:gd name="connsiteX1" fmla="*/ 66604 w 808228"/>
              <a:gd name="connsiteY1" fmla="*/ 430284 h 1330678"/>
              <a:gd name="connsiteX2" fmla="*/ 161108 w 808228"/>
              <a:gd name="connsiteY2" fmla="*/ 150664 h 1330678"/>
              <a:gd name="connsiteX3" fmla="*/ 425046 w 808228"/>
              <a:gd name="connsiteY3" fmla="*/ 242 h 1330678"/>
              <a:gd name="connsiteX4" fmla="*/ 680284 w 808228"/>
              <a:gd name="connsiteY4" fmla="*/ 143084 h 1330678"/>
              <a:gd name="connsiteX5" fmla="*/ 808150 w 808228"/>
              <a:gd name="connsiteY5" fmla="*/ 874339 h 1330678"/>
              <a:gd name="connsiteX6" fmla="*/ 693344 w 808228"/>
              <a:gd name="connsiteY6" fmla="*/ 1205384 h 1330678"/>
              <a:gd name="connsiteX7" fmla="*/ 366891 w 808228"/>
              <a:gd name="connsiteY7" fmla="*/ 1329415 h 1330678"/>
              <a:gd name="connsiteX8" fmla="*/ 177585 w 808228"/>
              <a:gd name="connsiteY8" fmla="*/ 1141044 h 1330678"/>
              <a:gd name="connsiteX9" fmla="*/ 94628 w 808228"/>
              <a:gd name="connsiteY9" fmla="*/ 563168 h 1330678"/>
              <a:gd name="connsiteX10" fmla="*/ 9665 w 808228"/>
              <a:gd name="connsiteY10" fmla="*/ 579772 h 1330678"/>
              <a:gd name="connsiteX0" fmla="*/ 11494 w 796231"/>
              <a:gd name="connsiteY0" fmla="*/ 593372 h 1330678"/>
              <a:gd name="connsiteX1" fmla="*/ 54607 w 796231"/>
              <a:gd name="connsiteY1" fmla="*/ 430284 h 1330678"/>
              <a:gd name="connsiteX2" fmla="*/ 149111 w 796231"/>
              <a:gd name="connsiteY2" fmla="*/ 150664 h 1330678"/>
              <a:gd name="connsiteX3" fmla="*/ 413049 w 796231"/>
              <a:gd name="connsiteY3" fmla="*/ 242 h 1330678"/>
              <a:gd name="connsiteX4" fmla="*/ 668287 w 796231"/>
              <a:gd name="connsiteY4" fmla="*/ 143084 h 1330678"/>
              <a:gd name="connsiteX5" fmla="*/ 796153 w 796231"/>
              <a:gd name="connsiteY5" fmla="*/ 874339 h 1330678"/>
              <a:gd name="connsiteX6" fmla="*/ 681347 w 796231"/>
              <a:gd name="connsiteY6" fmla="*/ 1205384 h 1330678"/>
              <a:gd name="connsiteX7" fmla="*/ 354894 w 796231"/>
              <a:gd name="connsiteY7" fmla="*/ 1329415 h 1330678"/>
              <a:gd name="connsiteX8" fmla="*/ 165588 w 796231"/>
              <a:gd name="connsiteY8" fmla="*/ 1141044 h 1330678"/>
              <a:gd name="connsiteX9" fmla="*/ 82631 w 796231"/>
              <a:gd name="connsiteY9" fmla="*/ 563168 h 1330678"/>
              <a:gd name="connsiteX10" fmla="*/ 11494 w 796231"/>
              <a:gd name="connsiteY10" fmla="*/ 593372 h 1330678"/>
              <a:gd name="connsiteX0" fmla="*/ 3439 w 788176"/>
              <a:gd name="connsiteY0" fmla="*/ 593372 h 1330678"/>
              <a:gd name="connsiteX1" fmla="*/ 46552 w 788176"/>
              <a:gd name="connsiteY1" fmla="*/ 430284 h 1330678"/>
              <a:gd name="connsiteX2" fmla="*/ 141056 w 788176"/>
              <a:gd name="connsiteY2" fmla="*/ 150664 h 1330678"/>
              <a:gd name="connsiteX3" fmla="*/ 404994 w 788176"/>
              <a:gd name="connsiteY3" fmla="*/ 242 h 1330678"/>
              <a:gd name="connsiteX4" fmla="*/ 660232 w 788176"/>
              <a:gd name="connsiteY4" fmla="*/ 143084 h 1330678"/>
              <a:gd name="connsiteX5" fmla="*/ 788098 w 788176"/>
              <a:gd name="connsiteY5" fmla="*/ 874339 h 1330678"/>
              <a:gd name="connsiteX6" fmla="*/ 673292 w 788176"/>
              <a:gd name="connsiteY6" fmla="*/ 1205384 h 1330678"/>
              <a:gd name="connsiteX7" fmla="*/ 346839 w 788176"/>
              <a:gd name="connsiteY7" fmla="*/ 1329415 h 1330678"/>
              <a:gd name="connsiteX8" fmla="*/ 157533 w 788176"/>
              <a:gd name="connsiteY8" fmla="*/ 1141044 h 1330678"/>
              <a:gd name="connsiteX9" fmla="*/ 74576 w 788176"/>
              <a:gd name="connsiteY9" fmla="*/ 563168 h 1330678"/>
              <a:gd name="connsiteX10" fmla="*/ 3439 w 788176"/>
              <a:gd name="connsiteY10" fmla="*/ 593372 h 1330678"/>
              <a:gd name="connsiteX0" fmla="*/ 3398 w 788135"/>
              <a:gd name="connsiteY0" fmla="*/ 593372 h 1330678"/>
              <a:gd name="connsiteX1" fmla="*/ 46963 w 788135"/>
              <a:gd name="connsiteY1" fmla="*/ 421479 h 1330678"/>
              <a:gd name="connsiteX2" fmla="*/ 141015 w 788135"/>
              <a:gd name="connsiteY2" fmla="*/ 150664 h 1330678"/>
              <a:gd name="connsiteX3" fmla="*/ 404953 w 788135"/>
              <a:gd name="connsiteY3" fmla="*/ 242 h 1330678"/>
              <a:gd name="connsiteX4" fmla="*/ 660191 w 788135"/>
              <a:gd name="connsiteY4" fmla="*/ 143084 h 1330678"/>
              <a:gd name="connsiteX5" fmla="*/ 788057 w 788135"/>
              <a:gd name="connsiteY5" fmla="*/ 874339 h 1330678"/>
              <a:gd name="connsiteX6" fmla="*/ 673251 w 788135"/>
              <a:gd name="connsiteY6" fmla="*/ 1205384 h 1330678"/>
              <a:gd name="connsiteX7" fmla="*/ 346798 w 788135"/>
              <a:gd name="connsiteY7" fmla="*/ 1329415 h 1330678"/>
              <a:gd name="connsiteX8" fmla="*/ 157492 w 788135"/>
              <a:gd name="connsiteY8" fmla="*/ 1141044 h 1330678"/>
              <a:gd name="connsiteX9" fmla="*/ 74535 w 788135"/>
              <a:gd name="connsiteY9" fmla="*/ 563168 h 1330678"/>
              <a:gd name="connsiteX10" fmla="*/ 3398 w 788135"/>
              <a:gd name="connsiteY10" fmla="*/ 593372 h 1330678"/>
              <a:gd name="connsiteX0" fmla="*/ 3398 w 788135"/>
              <a:gd name="connsiteY0" fmla="*/ 593372 h 1330678"/>
              <a:gd name="connsiteX1" fmla="*/ 46963 w 788135"/>
              <a:gd name="connsiteY1" fmla="*/ 421479 h 1330678"/>
              <a:gd name="connsiteX2" fmla="*/ 141015 w 788135"/>
              <a:gd name="connsiteY2" fmla="*/ 150664 h 1330678"/>
              <a:gd name="connsiteX3" fmla="*/ 404953 w 788135"/>
              <a:gd name="connsiteY3" fmla="*/ 242 h 1330678"/>
              <a:gd name="connsiteX4" fmla="*/ 660191 w 788135"/>
              <a:gd name="connsiteY4" fmla="*/ 143084 h 1330678"/>
              <a:gd name="connsiteX5" fmla="*/ 788057 w 788135"/>
              <a:gd name="connsiteY5" fmla="*/ 874339 h 1330678"/>
              <a:gd name="connsiteX6" fmla="*/ 673251 w 788135"/>
              <a:gd name="connsiteY6" fmla="*/ 1205384 h 1330678"/>
              <a:gd name="connsiteX7" fmla="*/ 346798 w 788135"/>
              <a:gd name="connsiteY7" fmla="*/ 1329415 h 1330678"/>
              <a:gd name="connsiteX8" fmla="*/ 157492 w 788135"/>
              <a:gd name="connsiteY8" fmla="*/ 1141044 h 1330678"/>
              <a:gd name="connsiteX9" fmla="*/ 68591 w 788135"/>
              <a:gd name="connsiteY9" fmla="*/ 566957 h 1330678"/>
              <a:gd name="connsiteX10" fmla="*/ 3398 w 788135"/>
              <a:gd name="connsiteY10" fmla="*/ 593372 h 1330678"/>
              <a:gd name="connsiteX0" fmla="*/ 3398 w 788135"/>
              <a:gd name="connsiteY0" fmla="*/ 593372 h 1330678"/>
              <a:gd name="connsiteX1" fmla="*/ 46963 w 788135"/>
              <a:gd name="connsiteY1" fmla="*/ 421479 h 1330678"/>
              <a:gd name="connsiteX2" fmla="*/ 141015 w 788135"/>
              <a:gd name="connsiteY2" fmla="*/ 150664 h 1330678"/>
              <a:gd name="connsiteX3" fmla="*/ 404953 w 788135"/>
              <a:gd name="connsiteY3" fmla="*/ 242 h 1330678"/>
              <a:gd name="connsiteX4" fmla="*/ 660191 w 788135"/>
              <a:gd name="connsiteY4" fmla="*/ 143084 h 1330678"/>
              <a:gd name="connsiteX5" fmla="*/ 788057 w 788135"/>
              <a:gd name="connsiteY5" fmla="*/ 874339 h 1330678"/>
              <a:gd name="connsiteX6" fmla="*/ 673251 w 788135"/>
              <a:gd name="connsiteY6" fmla="*/ 1205384 h 1330678"/>
              <a:gd name="connsiteX7" fmla="*/ 346798 w 788135"/>
              <a:gd name="connsiteY7" fmla="*/ 1329415 h 1330678"/>
              <a:gd name="connsiteX8" fmla="*/ 157492 w 788135"/>
              <a:gd name="connsiteY8" fmla="*/ 1141044 h 1330678"/>
              <a:gd name="connsiteX9" fmla="*/ 68591 w 788135"/>
              <a:gd name="connsiteY9" fmla="*/ 566957 h 1330678"/>
              <a:gd name="connsiteX10" fmla="*/ 3398 w 788135"/>
              <a:gd name="connsiteY10" fmla="*/ 593372 h 1330678"/>
              <a:gd name="connsiteX0" fmla="*/ 3691 w 785392"/>
              <a:gd name="connsiteY0" fmla="*/ 599057 h 1330678"/>
              <a:gd name="connsiteX1" fmla="*/ 44220 w 785392"/>
              <a:gd name="connsiteY1" fmla="*/ 421479 h 1330678"/>
              <a:gd name="connsiteX2" fmla="*/ 138272 w 785392"/>
              <a:gd name="connsiteY2" fmla="*/ 150664 h 1330678"/>
              <a:gd name="connsiteX3" fmla="*/ 402210 w 785392"/>
              <a:gd name="connsiteY3" fmla="*/ 242 h 1330678"/>
              <a:gd name="connsiteX4" fmla="*/ 657448 w 785392"/>
              <a:gd name="connsiteY4" fmla="*/ 143084 h 1330678"/>
              <a:gd name="connsiteX5" fmla="*/ 785314 w 785392"/>
              <a:gd name="connsiteY5" fmla="*/ 874339 h 1330678"/>
              <a:gd name="connsiteX6" fmla="*/ 670508 w 785392"/>
              <a:gd name="connsiteY6" fmla="*/ 1205384 h 1330678"/>
              <a:gd name="connsiteX7" fmla="*/ 344055 w 785392"/>
              <a:gd name="connsiteY7" fmla="*/ 1329415 h 1330678"/>
              <a:gd name="connsiteX8" fmla="*/ 154749 w 785392"/>
              <a:gd name="connsiteY8" fmla="*/ 1141044 h 1330678"/>
              <a:gd name="connsiteX9" fmla="*/ 65848 w 785392"/>
              <a:gd name="connsiteY9" fmla="*/ 566957 h 1330678"/>
              <a:gd name="connsiteX10" fmla="*/ 3691 w 785392"/>
              <a:gd name="connsiteY10" fmla="*/ 599057 h 1330678"/>
              <a:gd name="connsiteX0" fmla="*/ 5429 w 787130"/>
              <a:gd name="connsiteY0" fmla="*/ 599057 h 1330678"/>
              <a:gd name="connsiteX1" fmla="*/ 45958 w 787130"/>
              <a:gd name="connsiteY1" fmla="*/ 421479 h 1330678"/>
              <a:gd name="connsiteX2" fmla="*/ 140010 w 787130"/>
              <a:gd name="connsiteY2" fmla="*/ 150664 h 1330678"/>
              <a:gd name="connsiteX3" fmla="*/ 403948 w 787130"/>
              <a:gd name="connsiteY3" fmla="*/ 242 h 1330678"/>
              <a:gd name="connsiteX4" fmla="*/ 659186 w 787130"/>
              <a:gd name="connsiteY4" fmla="*/ 143084 h 1330678"/>
              <a:gd name="connsiteX5" fmla="*/ 787052 w 787130"/>
              <a:gd name="connsiteY5" fmla="*/ 874339 h 1330678"/>
              <a:gd name="connsiteX6" fmla="*/ 672246 w 787130"/>
              <a:gd name="connsiteY6" fmla="*/ 1205384 h 1330678"/>
              <a:gd name="connsiteX7" fmla="*/ 345793 w 787130"/>
              <a:gd name="connsiteY7" fmla="*/ 1329415 h 1330678"/>
              <a:gd name="connsiteX8" fmla="*/ 156487 w 787130"/>
              <a:gd name="connsiteY8" fmla="*/ 1141044 h 1330678"/>
              <a:gd name="connsiteX9" fmla="*/ 67586 w 787130"/>
              <a:gd name="connsiteY9" fmla="*/ 566957 h 1330678"/>
              <a:gd name="connsiteX10" fmla="*/ 5429 w 787130"/>
              <a:gd name="connsiteY10" fmla="*/ 599057 h 1330678"/>
              <a:gd name="connsiteX0" fmla="*/ 5429 w 787130"/>
              <a:gd name="connsiteY0" fmla="*/ 599057 h 1330678"/>
              <a:gd name="connsiteX1" fmla="*/ 45958 w 787130"/>
              <a:gd name="connsiteY1" fmla="*/ 421479 h 1330678"/>
              <a:gd name="connsiteX2" fmla="*/ 140010 w 787130"/>
              <a:gd name="connsiteY2" fmla="*/ 150664 h 1330678"/>
              <a:gd name="connsiteX3" fmla="*/ 403948 w 787130"/>
              <a:gd name="connsiteY3" fmla="*/ 242 h 1330678"/>
              <a:gd name="connsiteX4" fmla="*/ 659186 w 787130"/>
              <a:gd name="connsiteY4" fmla="*/ 143084 h 1330678"/>
              <a:gd name="connsiteX5" fmla="*/ 787052 w 787130"/>
              <a:gd name="connsiteY5" fmla="*/ 874339 h 1330678"/>
              <a:gd name="connsiteX6" fmla="*/ 672246 w 787130"/>
              <a:gd name="connsiteY6" fmla="*/ 1205384 h 1330678"/>
              <a:gd name="connsiteX7" fmla="*/ 345793 w 787130"/>
              <a:gd name="connsiteY7" fmla="*/ 1329415 h 1330678"/>
              <a:gd name="connsiteX8" fmla="*/ 156487 w 787130"/>
              <a:gd name="connsiteY8" fmla="*/ 1141044 h 1330678"/>
              <a:gd name="connsiteX9" fmla="*/ 58183 w 787130"/>
              <a:gd name="connsiteY9" fmla="*/ 568228 h 1330678"/>
              <a:gd name="connsiteX10" fmla="*/ 5429 w 787130"/>
              <a:gd name="connsiteY10" fmla="*/ 599057 h 1330678"/>
              <a:gd name="connsiteX0" fmla="*/ 5429 w 787130"/>
              <a:gd name="connsiteY0" fmla="*/ 751347 h 1482968"/>
              <a:gd name="connsiteX1" fmla="*/ 45958 w 787130"/>
              <a:gd name="connsiteY1" fmla="*/ 573769 h 1482968"/>
              <a:gd name="connsiteX2" fmla="*/ 140010 w 787130"/>
              <a:gd name="connsiteY2" fmla="*/ 302954 h 1482968"/>
              <a:gd name="connsiteX3" fmla="*/ 403948 w 787130"/>
              <a:gd name="connsiteY3" fmla="*/ 9 h 1482968"/>
              <a:gd name="connsiteX4" fmla="*/ 659186 w 787130"/>
              <a:gd name="connsiteY4" fmla="*/ 295374 h 1482968"/>
              <a:gd name="connsiteX5" fmla="*/ 787052 w 787130"/>
              <a:gd name="connsiteY5" fmla="*/ 1026629 h 1482968"/>
              <a:gd name="connsiteX6" fmla="*/ 672246 w 787130"/>
              <a:gd name="connsiteY6" fmla="*/ 1357674 h 1482968"/>
              <a:gd name="connsiteX7" fmla="*/ 345793 w 787130"/>
              <a:gd name="connsiteY7" fmla="*/ 1481705 h 1482968"/>
              <a:gd name="connsiteX8" fmla="*/ 156487 w 787130"/>
              <a:gd name="connsiteY8" fmla="*/ 1293334 h 1482968"/>
              <a:gd name="connsiteX9" fmla="*/ 58183 w 787130"/>
              <a:gd name="connsiteY9" fmla="*/ 720518 h 1482968"/>
              <a:gd name="connsiteX10" fmla="*/ 5429 w 787130"/>
              <a:gd name="connsiteY10" fmla="*/ 751347 h 1482968"/>
              <a:gd name="connsiteX0" fmla="*/ 5429 w 787052"/>
              <a:gd name="connsiteY0" fmla="*/ 754100 h 1485721"/>
              <a:gd name="connsiteX1" fmla="*/ 45958 w 787052"/>
              <a:gd name="connsiteY1" fmla="*/ 576522 h 1485721"/>
              <a:gd name="connsiteX2" fmla="*/ 140010 w 787052"/>
              <a:gd name="connsiteY2" fmla="*/ 305707 h 1485721"/>
              <a:gd name="connsiteX3" fmla="*/ 403948 w 787052"/>
              <a:gd name="connsiteY3" fmla="*/ 2762 h 1485721"/>
              <a:gd name="connsiteX4" fmla="*/ 672102 w 787052"/>
              <a:gd name="connsiteY4" fmla="*/ 209565 h 1485721"/>
              <a:gd name="connsiteX5" fmla="*/ 787052 w 787052"/>
              <a:gd name="connsiteY5" fmla="*/ 1029382 h 1485721"/>
              <a:gd name="connsiteX6" fmla="*/ 672246 w 787052"/>
              <a:gd name="connsiteY6" fmla="*/ 1360427 h 1485721"/>
              <a:gd name="connsiteX7" fmla="*/ 345793 w 787052"/>
              <a:gd name="connsiteY7" fmla="*/ 1484458 h 1485721"/>
              <a:gd name="connsiteX8" fmla="*/ 156487 w 787052"/>
              <a:gd name="connsiteY8" fmla="*/ 1296087 h 1485721"/>
              <a:gd name="connsiteX9" fmla="*/ 58183 w 787052"/>
              <a:gd name="connsiteY9" fmla="*/ 723271 h 1485721"/>
              <a:gd name="connsiteX10" fmla="*/ 5429 w 787052"/>
              <a:gd name="connsiteY10" fmla="*/ 754100 h 1485721"/>
              <a:gd name="connsiteX0" fmla="*/ 5429 w 787052"/>
              <a:gd name="connsiteY0" fmla="*/ 751399 h 1483020"/>
              <a:gd name="connsiteX1" fmla="*/ 45958 w 787052"/>
              <a:gd name="connsiteY1" fmla="*/ 573821 h 1483020"/>
              <a:gd name="connsiteX2" fmla="*/ 140010 w 787052"/>
              <a:gd name="connsiteY2" fmla="*/ 189844 h 1483020"/>
              <a:gd name="connsiteX3" fmla="*/ 403948 w 787052"/>
              <a:gd name="connsiteY3" fmla="*/ 61 h 1483020"/>
              <a:gd name="connsiteX4" fmla="*/ 672102 w 787052"/>
              <a:gd name="connsiteY4" fmla="*/ 206864 h 1483020"/>
              <a:gd name="connsiteX5" fmla="*/ 787052 w 787052"/>
              <a:gd name="connsiteY5" fmla="*/ 1026681 h 1483020"/>
              <a:gd name="connsiteX6" fmla="*/ 672246 w 787052"/>
              <a:gd name="connsiteY6" fmla="*/ 1357726 h 1483020"/>
              <a:gd name="connsiteX7" fmla="*/ 345793 w 787052"/>
              <a:gd name="connsiteY7" fmla="*/ 1481757 h 1483020"/>
              <a:gd name="connsiteX8" fmla="*/ 156487 w 787052"/>
              <a:gd name="connsiteY8" fmla="*/ 1293386 h 1483020"/>
              <a:gd name="connsiteX9" fmla="*/ 58183 w 787052"/>
              <a:gd name="connsiteY9" fmla="*/ 720570 h 1483020"/>
              <a:gd name="connsiteX10" fmla="*/ 5429 w 787052"/>
              <a:gd name="connsiteY10" fmla="*/ 751399 h 1483020"/>
              <a:gd name="connsiteX0" fmla="*/ 5429 w 787052"/>
              <a:gd name="connsiteY0" fmla="*/ 751399 h 1483020"/>
              <a:gd name="connsiteX1" fmla="*/ 45958 w 787052"/>
              <a:gd name="connsiteY1" fmla="*/ 573821 h 1483020"/>
              <a:gd name="connsiteX2" fmla="*/ 140010 w 787052"/>
              <a:gd name="connsiteY2" fmla="*/ 189844 h 1483020"/>
              <a:gd name="connsiteX3" fmla="*/ 403948 w 787052"/>
              <a:gd name="connsiteY3" fmla="*/ 61 h 1483020"/>
              <a:gd name="connsiteX4" fmla="*/ 672102 w 787052"/>
              <a:gd name="connsiteY4" fmla="*/ 206864 h 1483020"/>
              <a:gd name="connsiteX5" fmla="*/ 787052 w 787052"/>
              <a:gd name="connsiteY5" fmla="*/ 1026681 h 1483020"/>
              <a:gd name="connsiteX6" fmla="*/ 672246 w 787052"/>
              <a:gd name="connsiteY6" fmla="*/ 1357726 h 1483020"/>
              <a:gd name="connsiteX7" fmla="*/ 345793 w 787052"/>
              <a:gd name="connsiteY7" fmla="*/ 1481757 h 1483020"/>
              <a:gd name="connsiteX8" fmla="*/ 156487 w 787052"/>
              <a:gd name="connsiteY8" fmla="*/ 1293386 h 1483020"/>
              <a:gd name="connsiteX9" fmla="*/ 71099 w 787052"/>
              <a:gd name="connsiteY9" fmla="*/ 755010 h 1483020"/>
              <a:gd name="connsiteX10" fmla="*/ 5429 w 787052"/>
              <a:gd name="connsiteY10" fmla="*/ 751399 h 1483020"/>
              <a:gd name="connsiteX0" fmla="*/ 5429 w 787052"/>
              <a:gd name="connsiteY0" fmla="*/ 751399 h 1483020"/>
              <a:gd name="connsiteX1" fmla="*/ 45958 w 787052"/>
              <a:gd name="connsiteY1" fmla="*/ 573821 h 1483020"/>
              <a:gd name="connsiteX2" fmla="*/ 140010 w 787052"/>
              <a:gd name="connsiteY2" fmla="*/ 189844 h 1483020"/>
              <a:gd name="connsiteX3" fmla="*/ 403948 w 787052"/>
              <a:gd name="connsiteY3" fmla="*/ 61 h 1483020"/>
              <a:gd name="connsiteX4" fmla="*/ 672102 w 787052"/>
              <a:gd name="connsiteY4" fmla="*/ 206864 h 1483020"/>
              <a:gd name="connsiteX5" fmla="*/ 787052 w 787052"/>
              <a:gd name="connsiteY5" fmla="*/ 1026681 h 1483020"/>
              <a:gd name="connsiteX6" fmla="*/ 672246 w 787052"/>
              <a:gd name="connsiteY6" fmla="*/ 1357726 h 1483020"/>
              <a:gd name="connsiteX7" fmla="*/ 345793 w 787052"/>
              <a:gd name="connsiteY7" fmla="*/ 1481757 h 1483020"/>
              <a:gd name="connsiteX8" fmla="*/ 156487 w 787052"/>
              <a:gd name="connsiteY8" fmla="*/ 1293386 h 1483020"/>
              <a:gd name="connsiteX9" fmla="*/ 71099 w 787052"/>
              <a:gd name="connsiteY9" fmla="*/ 755010 h 1483020"/>
              <a:gd name="connsiteX10" fmla="*/ 5429 w 787052"/>
              <a:gd name="connsiteY10" fmla="*/ 751399 h 1483020"/>
              <a:gd name="connsiteX0" fmla="*/ 5782 w 785613"/>
              <a:gd name="connsiteY0" fmla="*/ 784164 h 1483020"/>
              <a:gd name="connsiteX1" fmla="*/ 44519 w 785613"/>
              <a:gd name="connsiteY1" fmla="*/ 573821 h 1483020"/>
              <a:gd name="connsiteX2" fmla="*/ 138571 w 785613"/>
              <a:gd name="connsiteY2" fmla="*/ 189844 h 1483020"/>
              <a:gd name="connsiteX3" fmla="*/ 402509 w 785613"/>
              <a:gd name="connsiteY3" fmla="*/ 61 h 1483020"/>
              <a:gd name="connsiteX4" fmla="*/ 670663 w 785613"/>
              <a:gd name="connsiteY4" fmla="*/ 206864 h 1483020"/>
              <a:gd name="connsiteX5" fmla="*/ 785613 w 785613"/>
              <a:gd name="connsiteY5" fmla="*/ 1026681 h 1483020"/>
              <a:gd name="connsiteX6" fmla="*/ 670807 w 785613"/>
              <a:gd name="connsiteY6" fmla="*/ 1357726 h 1483020"/>
              <a:gd name="connsiteX7" fmla="*/ 344354 w 785613"/>
              <a:gd name="connsiteY7" fmla="*/ 1481757 h 1483020"/>
              <a:gd name="connsiteX8" fmla="*/ 155048 w 785613"/>
              <a:gd name="connsiteY8" fmla="*/ 1293386 h 1483020"/>
              <a:gd name="connsiteX9" fmla="*/ 69660 w 785613"/>
              <a:gd name="connsiteY9" fmla="*/ 755010 h 1483020"/>
              <a:gd name="connsiteX10" fmla="*/ 5782 w 785613"/>
              <a:gd name="connsiteY10" fmla="*/ 784164 h 1483020"/>
              <a:gd name="connsiteX0" fmla="*/ 5430 w 785261"/>
              <a:gd name="connsiteY0" fmla="*/ 784162 h 1483018"/>
              <a:gd name="connsiteX1" fmla="*/ 45959 w 785261"/>
              <a:gd name="connsiteY1" fmla="*/ 546516 h 1483018"/>
              <a:gd name="connsiteX2" fmla="*/ 138219 w 785261"/>
              <a:gd name="connsiteY2" fmla="*/ 189842 h 1483018"/>
              <a:gd name="connsiteX3" fmla="*/ 402157 w 785261"/>
              <a:gd name="connsiteY3" fmla="*/ 59 h 1483018"/>
              <a:gd name="connsiteX4" fmla="*/ 670311 w 785261"/>
              <a:gd name="connsiteY4" fmla="*/ 206862 h 1483018"/>
              <a:gd name="connsiteX5" fmla="*/ 785261 w 785261"/>
              <a:gd name="connsiteY5" fmla="*/ 1026679 h 1483018"/>
              <a:gd name="connsiteX6" fmla="*/ 670455 w 785261"/>
              <a:gd name="connsiteY6" fmla="*/ 1357724 h 1483018"/>
              <a:gd name="connsiteX7" fmla="*/ 344002 w 785261"/>
              <a:gd name="connsiteY7" fmla="*/ 1481755 h 1483018"/>
              <a:gd name="connsiteX8" fmla="*/ 154696 w 785261"/>
              <a:gd name="connsiteY8" fmla="*/ 1293384 h 1483018"/>
              <a:gd name="connsiteX9" fmla="*/ 69308 w 785261"/>
              <a:gd name="connsiteY9" fmla="*/ 755008 h 1483018"/>
              <a:gd name="connsiteX10" fmla="*/ 5430 w 785261"/>
              <a:gd name="connsiteY10" fmla="*/ 784162 h 1483018"/>
              <a:gd name="connsiteX0" fmla="*/ 7552 w 778423"/>
              <a:gd name="connsiteY0" fmla="*/ 822387 h 1483018"/>
              <a:gd name="connsiteX1" fmla="*/ 39121 w 778423"/>
              <a:gd name="connsiteY1" fmla="*/ 546516 h 1483018"/>
              <a:gd name="connsiteX2" fmla="*/ 131381 w 778423"/>
              <a:gd name="connsiteY2" fmla="*/ 189842 h 1483018"/>
              <a:gd name="connsiteX3" fmla="*/ 395319 w 778423"/>
              <a:gd name="connsiteY3" fmla="*/ 59 h 1483018"/>
              <a:gd name="connsiteX4" fmla="*/ 663473 w 778423"/>
              <a:gd name="connsiteY4" fmla="*/ 206862 h 1483018"/>
              <a:gd name="connsiteX5" fmla="*/ 778423 w 778423"/>
              <a:gd name="connsiteY5" fmla="*/ 1026679 h 1483018"/>
              <a:gd name="connsiteX6" fmla="*/ 663617 w 778423"/>
              <a:gd name="connsiteY6" fmla="*/ 1357724 h 1483018"/>
              <a:gd name="connsiteX7" fmla="*/ 337164 w 778423"/>
              <a:gd name="connsiteY7" fmla="*/ 1481755 h 1483018"/>
              <a:gd name="connsiteX8" fmla="*/ 147858 w 778423"/>
              <a:gd name="connsiteY8" fmla="*/ 1293384 h 1483018"/>
              <a:gd name="connsiteX9" fmla="*/ 62470 w 778423"/>
              <a:gd name="connsiteY9" fmla="*/ 755008 h 1483018"/>
              <a:gd name="connsiteX10" fmla="*/ 7552 w 778423"/>
              <a:gd name="connsiteY10" fmla="*/ 822387 h 1483018"/>
              <a:gd name="connsiteX0" fmla="*/ 5173 w 776044"/>
              <a:gd name="connsiteY0" fmla="*/ 822387 h 1483018"/>
              <a:gd name="connsiteX1" fmla="*/ 36742 w 776044"/>
              <a:gd name="connsiteY1" fmla="*/ 546516 h 1483018"/>
              <a:gd name="connsiteX2" fmla="*/ 129002 w 776044"/>
              <a:gd name="connsiteY2" fmla="*/ 189842 h 1483018"/>
              <a:gd name="connsiteX3" fmla="*/ 392940 w 776044"/>
              <a:gd name="connsiteY3" fmla="*/ 59 h 1483018"/>
              <a:gd name="connsiteX4" fmla="*/ 661094 w 776044"/>
              <a:gd name="connsiteY4" fmla="*/ 206862 h 1483018"/>
              <a:gd name="connsiteX5" fmla="*/ 776044 w 776044"/>
              <a:gd name="connsiteY5" fmla="*/ 1026679 h 1483018"/>
              <a:gd name="connsiteX6" fmla="*/ 661238 w 776044"/>
              <a:gd name="connsiteY6" fmla="*/ 1357724 h 1483018"/>
              <a:gd name="connsiteX7" fmla="*/ 334785 w 776044"/>
              <a:gd name="connsiteY7" fmla="*/ 1481755 h 1483018"/>
              <a:gd name="connsiteX8" fmla="*/ 145479 w 776044"/>
              <a:gd name="connsiteY8" fmla="*/ 1293384 h 1483018"/>
              <a:gd name="connsiteX9" fmla="*/ 60091 w 776044"/>
              <a:gd name="connsiteY9" fmla="*/ 755008 h 1483018"/>
              <a:gd name="connsiteX10" fmla="*/ 5173 w 776044"/>
              <a:gd name="connsiteY10" fmla="*/ 822387 h 1483018"/>
              <a:gd name="connsiteX0" fmla="*/ 3111 w 773982"/>
              <a:gd name="connsiteY0" fmla="*/ 822384 h 1483015"/>
              <a:gd name="connsiteX1" fmla="*/ 43640 w 773982"/>
              <a:gd name="connsiteY1" fmla="*/ 516479 h 1483015"/>
              <a:gd name="connsiteX2" fmla="*/ 126940 w 773982"/>
              <a:gd name="connsiteY2" fmla="*/ 189839 h 1483015"/>
              <a:gd name="connsiteX3" fmla="*/ 390878 w 773982"/>
              <a:gd name="connsiteY3" fmla="*/ 56 h 1483015"/>
              <a:gd name="connsiteX4" fmla="*/ 659032 w 773982"/>
              <a:gd name="connsiteY4" fmla="*/ 206859 h 1483015"/>
              <a:gd name="connsiteX5" fmla="*/ 773982 w 773982"/>
              <a:gd name="connsiteY5" fmla="*/ 1026676 h 1483015"/>
              <a:gd name="connsiteX6" fmla="*/ 659176 w 773982"/>
              <a:gd name="connsiteY6" fmla="*/ 1357721 h 1483015"/>
              <a:gd name="connsiteX7" fmla="*/ 332723 w 773982"/>
              <a:gd name="connsiteY7" fmla="*/ 1481752 h 1483015"/>
              <a:gd name="connsiteX8" fmla="*/ 143417 w 773982"/>
              <a:gd name="connsiteY8" fmla="*/ 1293381 h 1483015"/>
              <a:gd name="connsiteX9" fmla="*/ 58029 w 773982"/>
              <a:gd name="connsiteY9" fmla="*/ 755005 h 1483015"/>
              <a:gd name="connsiteX10" fmla="*/ 3111 w 773982"/>
              <a:gd name="connsiteY10" fmla="*/ 822384 h 1483015"/>
              <a:gd name="connsiteX0" fmla="*/ 3111 w 773982"/>
              <a:gd name="connsiteY0" fmla="*/ 822399 h 1483030"/>
              <a:gd name="connsiteX1" fmla="*/ 43640 w 773982"/>
              <a:gd name="connsiteY1" fmla="*/ 516494 h 1483030"/>
              <a:gd name="connsiteX2" fmla="*/ 126940 w 773982"/>
              <a:gd name="connsiteY2" fmla="*/ 189854 h 1483030"/>
              <a:gd name="connsiteX3" fmla="*/ 390878 w 773982"/>
              <a:gd name="connsiteY3" fmla="*/ 71 h 1483030"/>
              <a:gd name="connsiteX4" fmla="*/ 659032 w 773982"/>
              <a:gd name="connsiteY4" fmla="*/ 206874 h 1483030"/>
              <a:gd name="connsiteX5" fmla="*/ 773982 w 773982"/>
              <a:gd name="connsiteY5" fmla="*/ 1026691 h 1483030"/>
              <a:gd name="connsiteX6" fmla="*/ 659176 w 773982"/>
              <a:gd name="connsiteY6" fmla="*/ 1357736 h 1483030"/>
              <a:gd name="connsiteX7" fmla="*/ 332723 w 773982"/>
              <a:gd name="connsiteY7" fmla="*/ 1481767 h 1483030"/>
              <a:gd name="connsiteX8" fmla="*/ 143417 w 773982"/>
              <a:gd name="connsiteY8" fmla="*/ 1293396 h 1483030"/>
              <a:gd name="connsiteX9" fmla="*/ 58029 w 773982"/>
              <a:gd name="connsiteY9" fmla="*/ 755020 h 1483030"/>
              <a:gd name="connsiteX10" fmla="*/ 3111 w 773982"/>
              <a:gd name="connsiteY10" fmla="*/ 822399 h 1483030"/>
              <a:gd name="connsiteX0" fmla="*/ 1158 w 772029"/>
              <a:gd name="connsiteY0" fmla="*/ 822384 h 1483015"/>
              <a:gd name="connsiteX1" fmla="*/ 66600 w 772029"/>
              <a:gd name="connsiteY1" fmla="*/ 513029 h 1483015"/>
              <a:gd name="connsiteX2" fmla="*/ 124987 w 772029"/>
              <a:gd name="connsiteY2" fmla="*/ 189839 h 1483015"/>
              <a:gd name="connsiteX3" fmla="*/ 388925 w 772029"/>
              <a:gd name="connsiteY3" fmla="*/ 56 h 1483015"/>
              <a:gd name="connsiteX4" fmla="*/ 657079 w 772029"/>
              <a:gd name="connsiteY4" fmla="*/ 206859 h 1483015"/>
              <a:gd name="connsiteX5" fmla="*/ 772029 w 772029"/>
              <a:gd name="connsiteY5" fmla="*/ 1026676 h 1483015"/>
              <a:gd name="connsiteX6" fmla="*/ 657223 w 772029"/>
              <a:gd name="connsiteY6" fmla="*/ 1357721 h 1483015"/>
              <a:gd name="connsiteX7" fmla="*/ 330770 w 772029"/>
              <a:gd name="connsiteY7" fmla="*/ 1481752 h 1483015"/>
              <a:gd name="connsiteX8" fmla="*/ 141464 w 772029"/>
              <a:gd name="connsiteY8" fmla="*/ 1293381 h 1483015"/>
              <a:gd name="connsiteX9" fmla="*/ 56076 w 772029"/>
              <a:gd name="connsiteY9" fmla="*/ 755005 h 1483015"/>
              <a:gd name="connsiteX10" fmla="*/ 1158 w 772029"/>
              <a:gd name="connsiteY10" fmla="*/ 822384 h 1483015"/>
              <a:gd name="connsiteX0" fmla="*/ 923 w 771794"/>
              <a:gd name="connsiteY0" fmla="*/ 822384 h 1483015"/>
              <a:gd name="connsiteX1" fmla="*/ 75424 w 771794"/>
              <a:gd name="connsiteY1" fmla="*/ 513030 h 1483015"/>
              <a:gd name="connsiteX2" fmla="*/ 124752 w 771794"/>
              <a:gd name="connsiteY2" fmla="*/ 189839 h 1483015"/>
              <a:gd name="connsiteX3" fmla="*/ 388690 w 771794"/>
              <a:gd name="connsiteY3" fmla="*/ 56 h 1483015"/>
              <a:gd name="connsiteX4" fmla="*/ 656844 w 771794"/>
              <a:gd name="connsiteY4" fmla="*/ 206859 h 1483015"/>
              <a:gd name="connsiteX5" fmla="*/ 771794 w 771794"/>
              <a:gd name="connsiteY5" fmla="*/ 1026676 h 1483015"/>
              <a:gd name="connsiteX6" fmla="*/ 656988 w 771794"/>
              <a:gd name="connsiteY6" fmla="*/ 1357721 h 1483015"/>
              <a:gd name="connsiteX7" fmla="*/ 330535 w 771794"/>
              <a:gd name="connsiteY7" fmla="*/ 1481752 h 1483015"/>
              <a:gd name="connsiteX8" fmla="*/ 141229 w 771794"/>
              <a:gd name="connsiteY8" fmla="*/ 1293381 h 1483015"/>
              <a:gd name="connsiteX9" fmla="*/ 55841 w 771794"/>
              <a:gd name="connsiteY9" fmla="*/ 755005 h 1483015"/>
              <a:gd name="connsiteX10" fmla="*/ 923 w 771794"/>
              <a:gd name="connsiteY10" fmla="*/ 822384 h 1483015"/>
              <a:gd name="connsiteX0" fmla="*/ 923 w 771794"/>
              <a:gd name="connsiteY0" fmla="*/ 822427 h 1483058"/>
              <a:gd name="connsiteX1" fmla="*/ 75424 w 771794"/>
              <a:gd name="connsiteY1" fmla="*/ 513073 h 1483058"/>
              <a:gd name="connsiteX2" fmla="*/ 124752 w 771794"/>
              <a:gd name="connsiteY2" fmla="*/ 220941 h 1483058"/>
              <a:gd name="connsiteX3" fmla="*/ 388690 w 771794"/>
              <a:gd name="connsiteY3" fmla="*/ 99 h 1483058"/>
              <a:gd name="connsiteX4" fmla="*/ 656844 w 771794"/>
              <a:gd name="connsiteY4" fmla="*/ 206902 h 1483058"/>
              <a:gd name="connsiteX5" fmla="*/ 771794 w 771794"/>
              <a:gd name="connsiteY5" fmla="*/ 1026719 h 1483058"/>
              <a:gd name="connsiteX6" fmla="*/ 656988 w 771794"/>
              <a:gd name="connsiteY6" fmla="*/ 1357764 h 1483058"/>
              <a:gd name="connsiteX7" fmla="*/ 330535 w 771794"/>
              <a:gd name="connsiteY7" fmla="*/ 1481795 h 1483058"/>
              <a:gd name="connsiteX8" fmla="*/ 141229 w 771794"/>
              <a:gd name="connsiteY8" fmla="*/ 1293424 h 1483058"/>
              <a:gd name="connsiteX9" fmla="*/ 55841 w 771794"/>
              <a:gd name="connsiteY9" fmla="*/ 755048 h 1483058"/>
              <a:gd name="connsiteX10" fmla="*/ 923 w 771794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56959 w 772912"/>
              <a:gd name="connsiteY9" fmla="*/ 755048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56959 w 772912"/>
              <a:gd name="connsiteY9" fmla="*/ 755048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66018 w 772912"/>
              <a:gd name="connsiteY9" fmla="*/ 744695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68283 w 772912"/>
              <a:gd name="connsiteY9" fmla="*/ 758499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72813 w 772912"/>
              <a:gd name="connsiteY9" fmla="*/ 751597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61386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72813 w 772912"/>
              <a:gd name="connsiteY9" fmla="*/ 751597 h 1483058"/>
              <a:gd name="connsiteX10" fmla="*/ 2041 w 772912"/>
              <a:gd name="connsiteY10" fmla="*/ 822427 h 1483058"/>
              <a:gd name="connsiteX0" fmla="*/ 2737 w 773608"/>
              <a:gd name="connsiteY0" fmla="*/ 822427 h 1483058"/>
              <a:gd name="connsiteX1" fmla="*/ 70444 w 773608"/>
              <a:gd name="connsiteY1" fmla="*/ 575190 h 1483058"/>
              <a:gd name="connsiteX2" fmla="*/ 126566 w 773608"/>
              <a:gd name="connsiteY2" fmla="*/ 220941 h 1483058"/>
              <a:gd name="connsiteX3" fmla="*/ 390504 w 773608"/>
              <a:gd name="connsiteY3" fmla="*/ 99 h 1483058"/>
              <a:gd name="connsiteX4" fmla="*/ 658658 w 773608"/>
              <a:gd name="connsiteY4" fmla="*/ 206902 h 1483058"/>
              <a:gd name="connsiteX5" fmla="*/ 773608 w 773608"/>
              <a:gd name="connsiteY5" fmla="*/ 1026719 h 1483058"/>
              <a:gd name="connsiteX6" fmla="*/ 658802 w 773608"/>
              <a:gd name="connsiteY6" fmla="*/ 1357764 h 1483058"/>
              <a:gd name="connsiteX7" fmla="*/ 332349 w 773608"/>
              <a:gd name="connsiteY7" fmla="*/ 1481795 h 1483058"/>
              <a:gd name="connsiteX8" fmla="*/ 143043 w 773608"/>
              <a:gd name="connsiteY8" fmla="*/ 1293424 h 1483058"/>
              <a:gd name="connsiteX9" fmla="*/ 73509 w 773608"/>
              <a:gd name="connsiteY9" fmla="*/ 751597 h 1483058"/>
              <a:gd name="connsiteX10" fmla="*/ 2737 w 773608"/>
              <a:gd name="connsiteY10" fmla="*/ 822427 h 1483058"/>
              <a:gd name="connsiteX0" fmla="*/ 2737 w 773608"/>
              <a:gd name="connsiteY0" fmla="*/ 822427 h 1483058"/>
              <a:gd name="connsiteX1" fmla="*/ 70444 w 773608"/>
              <a:gd name="connsiteY1" fmla="*/ 575190 h 1483058"/>
              <a:gd name="connsiteX2" fmla="*/ 126566 w 773608"/>
              <a:gd name="connsiteY2" fmla="*/ 220941 h 1483058"/>
              <a:gd name="connsiteX3" fmla="*/ 390504 w 773608"/>
              <a:gd name="connsiteY3" fmla="*/ 99 h 1483058"/>
              <a:gd name="connsiteX4" fmla="*/ 658658 w 773608"/>
              <a:gd name="connsiteY4" fmla="*/ 206902 h 1483058"/>
              <a:gd name="connsiteX5" fmla="*/ 773608 w 773608"/>
              <a:gd name="connsiteY5" fmla="*/ 1026719 h 1483058"/>
              <a:gd name="connsiteX6" fmla="*/ 658802 w 773608"/>
              <a:gd name="connsiteY6" fmla="*/ 1357764 h 1483058"/>
              <a:gd name="connsiteX7" fmla="*/ 332349 w 773608"/>
              <a:gd name="connsiteY7" fmla="*/ 1481795 h 1483058"/>
              <a:gd name="connsiteX8" fmla="*/ 143043 w 773608"/>
              <a:gd name="connsiteY8" fmla="*/ 1293425 h 1483058"/>
              <a:gd name="connsiteX9" fmla="*/ 73509 w 773608"/>
              <a:gd name="connsiteY9" fmla="*/ 751597 h 1483058"/>
              <a:gd name="connsiteX10" fmla="*/ 2737 w 773608"/>
              <a:gd name="connsiteY10" fmla="*/ 822427 h 1483058"/>
              <a:gd name="connsiteX0" fmla="*/ 2737 w 773608"/>
              <a:gd name="connsiteY0" fmla="*/ 784686 h 1445317"/>
              <a:gd name="connsiteX1" fmla="*/ 70444 w 773608"/>
              <a:gd name="connsiteY1" fmla="*/ 537449 h 1445317"/>
              <a:gd name="connsiteX2" fmla="*/ 126566 w 773608"/>
              <a:gd name="connsiteY2" fmla="*/ 183200 h 1445317"/>
              <a:gd name="connsiteX3" fmla="*/ 388239 w 773608"/>
              <a:gd name="connsiteY3" fmla="*/ 318 h 1445317"/>
              <a:gd name="connsiteX4" fmla="*/ 658658 w 773608"/>
              <a:gd name="connsiteY4" fmla="*/ 169161 h 1445317"/>
              <a:gd name="connsiteX5" fmla="*/ 773608 w 773608"/>
              <a:gd name="connsiteY5" fmla="*/ 988978 h 1445317"/>
              <a:gd name="connsiteX6" fmla="*/ 658802 w 773608"/>
              <a:gd name="connsiteY6" fmla="*/ 1320023 h 1445317"/>
              <a:gd name="connsiteX7" fmla="*/ 332349 w 773608"/>
              <a:gd name="connsiteY7" fmla="*/ 1444054 h 1445317"/>
              <a:gd name="connsiteX8" fmla="*/ 143043 w 773608"/>
              <a:gd name="connsiteY8" fmla="*/ 1255684 h 1445317"/>
              <a:gd name="connsiteX9" fmla="*/ 73509 w 773608"/>
              <a:gd name="connsiteY9" fmla="*/ 713856 h 1445317"/>
              <a:gd name="connsiteX10" fmla="*/ 2737 w 773608"/>
              <a:gd name="connsiteY10" fmla="*/ 784686 h 1445317"/>
              <a:gd name="connsiteX0" fmla="*/ 2737 w 773608"/>
              <a:gd name="connsiteY0" fmla="*/ 786943 h 1447574"/>
              <a:gd name="connsiteX1" fmla="*/ 70444 w 773608"/>
              <a:gd name="connsiteY1" fmla="*/ 539706 h 1447574"/>
              <a:gd name="connsiteX2" fmla="*/ 137890 w 773608"/>
              <a:gd name="connsiteY2" fmla="*/ 233770 h 1447574"/>
              <a:gd name="connsiteX3" fmla="*/ 388239 w 773608"/>
              <a:gd name="connsiteY3" fmla="*/ 2575 h 1447574"/>
              <a:gd name="connsiteX4" fmla="*/ 658658 w 773608"/>
              <a:gd name="connsiteY4" fmla="*/ 171418 h 1447574"/>
              <a:gd name="connsiteX5" fmla="*/ 773608 w 773608"/>
              <a:gd name="connsiteY5" fmla="*/ 991235 h 1447574"/>
              <a:gd name="connsiteX6" fmla="*/ 658802 w 773608"/>
              <a:gd name="connsiteY6" fmla="*/ 1322280 h 1447574"/>
              <a:gd name="connsiteX7" fmla="*/ 332349 w 773608"/>
              <a:gd name="connsiteY7" fmla="*/ 1446311 h 1447574"/>
              <a:gd name="connsiteX8" fmla="*/ 143043 w 773608"/>
              <a:gd name="connsiteY8" fmla="*/ 1257941 h 1447574"/>
              <a:gd name="connsiteX9" fmla="*/ 73509 w 773608"/>
              <a:gd name="connsiteY9" fmla="*/ 716113 h 1447574"/>
              <a:gd name="connsiteX10" fmla="*/ 2737 w 773608"/>
              <a:gd name="connsiteY10" fmla="*/ 786943 h 1447574"/>
              <a:gd name="connsiteX0" fmla="*/ 4243 w 775114"/>
              <a:gd name="connsiteY0" fmla="*/ 786943 h 1447574"/>
              <a:gd name="connsiteX1" fmla="*/ 62891 w 775114"/>
              <a:gd name="connsiteY1" fmla="*/ 522452 h 1447574"/>
              <a:gd name="connsiteX2" fmla="*/ 139396 w 775114"/>
              <a:gd name="connsiteY2" fmla="*/ 233770 h 1447574"/>
              <a:gd name="connsiteX3" fmla="*/ 389745 w 775114"/>
              <a:gd name="connsiteY3" fmla="*/ 2575 h 1447574"/>
              <a:gd name="connsiteX4" fmla="*/ 660164 w 775114"/>
              <a:gd name="connsiteY4" fmla="*/ 171418 h 1447574"/>
              <a:gd name="connsiteX5" fmla="*/ 775114 w 775114"/>
              <a:gd name="connsiteY5" fmla="*/ 991235 h 1447574"/>
              <a:gd name="connsiteX6" fmla="*/ 660308 w 775114"/>
              <a:gd name="connsiteY6" fmla="*/ 1322280 h 1447574"/>
              <a:gd name="connsiteX7" fmla="*/ 333855 w 775114"/>
              <a:gd name="connsiteY7" fmla="*/ 1446311 h 1447574"/>
              <a:gd name="connsiteX8" fmla="*/ 144549 w 775114"/>
              <a:gd name="connsiteY8" fmla="*/ 1257941 h 1447574"/>
              <a:gd name="connsiteX9" fmla="*/ 75015 w 775114"/>
              <a:gd name="connsiteY9" fmla="*/ 716113 h 1447574"/>
              <a:gd name="connsiteX10" fmla="*/ 4243 w 775114"/>
              <a:gd name="connsiteY10" fmla="*/ 786943 h 1447574"/>
              <a:gd name="connsiteX0" fmla="*/ 9050 w 779921"/>
              <a:gd name="connsiteY0" fmla="*/ 786943 h 1447574"/>
              <a:gd name="connsiteX1" fmla="*/ 51844 w 779921"/>
              <a:gd name="connsiteY1" fmla="*/ 522452 h 1447574"/>
              <a:gd name="connsiteX2" fmla="*/ 144203 w 779921"/>
              <a:gd name="connsiteY2" fmla="*/ 233770 h 1447574"/>
              <a:gd name="connsiteX3" fmla="*/ 394552 w 779921"/>
              <a:gd name="connsiteY3" fmla="*/ 2575 h 1447574"/>
              <a:gd name="connsiteX4" fmla="*/ 664971 w 779921"/>
              <a:gd name="connsiteY4" fmla="*/ 171418 h 1447574"/>
              <a:gd name="connsiteX5" fmla="*/ 779921 w 779921"/>
              <a:gd name="connsiteY5" fmla="*/ 991235 h 1447574"/>
              <a:gd name="connsiteX6" fmla="*/ 665115 w 779921"/>
              <a:gd name="connsiteY6" fmla="*/ 1322280 h 1447574"/>
              <a:gd name="connsiteX7" fmla="*/ 338662 w 779921"/>
              <a:gd name="connsiteY7" fmla="*/ 1446311 h 1447574"/>
              <a:gd name="connsiteX8" fmla="*/ 149356 w 779921"/>
              <a:gd name="connsiteY8" fmla="*/ 1257941 h 1447574"/>
              <a:gd name="connsiteX9" fmla="*/ 79822 w 779921"/>
              <a:gd name="connsiteY9" fmla="*/ 716113 h 1447574"/>
              <a:gd name="connsiteX10" fmla="*/ 9050 w 779921"/>
              <a:gd name="connsiteY10" fmla="*/ 786943 h 1447574"/>
              <a:gd name="connsiteX0" fmla="*/ 2472 w 773343"/>
              <a:gd name="connsiteY0" fmla="*/ 786943 h 1447574"/>
              <a:gd name="connsiteX1" fmla="*/ 72444 w 773343"/>
              <a:gd name="connsiteY1" fmla="*/ 525904 h 1447574"/>
              <a:gd name="connsiteX2" fmla="*/ 137625 w 773343"/>
              <a:gd name="connsiteY2" fmla="*/ 233770 h 1447574"/>
              <a:gd name="connsiteX3" fmla="*/ 387974 w 773343"/>
              <a:gd name="connsiteY3" fmla="*/ 2575 h 1447574"/>
              <a:gd name="connsiteX4" fmla="*/ 658393 w 773343"/>
              <a:gd name="connsiteY4" fmla="*/ 171418 h 1447574"/>
              <a:gd name="connsiteX5" fmla="*/ 773343 w 773343"/>
              <a:gd name="connsiteY5" fmla="*/ 991235 h 1447574"/>
              <a:gd name="connsiteX6" fmla="*/ 658537 w 773343"/>
              <a:gd name="connsiteY6" fmla="*/ 1322280 h 1447574"/>
              <a:gd name="connsiteX7" fmla="*/ 332084 w 773343"/>
              <a:gd name="connsiteY7" fmla="*/ 1446311 h 1447574"/>
              <a:gd name="connsiteX8" fmla="*/ 142778 w 773343"/>
              <a:gd name="connsiteY8" fmla="*/ 1257941 h 1447574"/>
              <a:gd name="connsiteX9" fmla="*/ 73244 w 773343"/>
              <a:gd name="connsiteY9" fmla="*/ 716113 h 1447574"/>
              <a:gd name="connsiteX10" fmla="*/ 2472 w 773343"/>
              <a:gd name="connsiteY10" fmla="*/ 786943 h 1447574"/>
              <a:gd name="connsiteX0" fmla="*/ 1502 w 772373"/>
              <a:gd name="connsiteY0" fmla="*/ 786943 h 1447574"/>
              <a:gd name="connsiteX1" fmla="*/ 71474 w 772373"/>
              <a:gd name="connsiteY1" fmla="*/ 525904 h 1447574"/>
              <a:gd name="connsiteX2" fmla="*/ 136655 w 772373"/>
              <a:gd name="connsiteY2" fmla="*/ 233770 h 1447574"/>
              <a:gd name="connsiteX3" fmla="*/ 387004 w 772373"/>
              <a:gd name="connsiteY3" fmla="*/ 2575 h 1447574"/>
              <a:gd name="connsiteX4" fmla="*/ 657423 w 772373"/>
              <a:gd name="connsiteY4" fmla="*/ 171418 h 1447574"/>
              <a:gd name="connsiteX5" fmla="*/ 772373 w 772373"/>
              <a:gd name="connsiteY5" fmla="*/ 991235 h 1447574"/>
              <a:gd name="connsiteX6" fmla="*/ 657567 w 772373"/>
              <a:gd name="connsiteY6" fmla="*/ 1322280 h 1447574"/>
              <a:gd name="connsiteX7" fmla="*/ 331114 w 772373"/>
              <a:gd name="connsiteY7" fmla="*/ 1446311 h 1447574"/>
              <a:gd name="connsiteX8" fmla="*/ 141808 w 772373"/>
              <a:gd name="connsiteY8" fmla="*/ 1257941 h 1447574"/>
              <a:gd name="connsiteX9" fmla="*/ 72274 w 772373"/>
              <a:gd name="connsiteY9" fmla="*/ 716113 h 1447574"/>
              <a:gd name="connsiteX10" fmla="*/ 1502 w 772373"/>
              <a:gd name="connsiteY10" fmla="*/ 786943 h 1447574"/>
              <a:gd name="connsiteX0" fmla="*/ 1931 w 772802"/>
              <a:gd name="connsiteY0" fmla="*/ 786943 h 1447574"/>
              <a:gd name="connsiteX1" fmla="*/ 65109 w 772802"/>
              <a:gd name="connsiteY1" fmla="*/ 532806 h 1447574"/>
              <a:gd name="connsiteX2" fmla="*/ 137084 w 772802"/>
              <a:gd name="connsiteY2" fmla="*/ 233770 h 1447574"/>
              <a:gd name="connsiteX3" fmla="*/ 387433 w 772802"/>
              <a:gd name="connsiteY3" fmla="*/ 2575 h 1447574"/>
              <a:gd name="connsiteX4" fmla="*/ 657852 w 772802"/>
              <a:gd name="connsiteY4" fmla="*/ 171418 h 1447574"/>
              <a:gd name="connsiteX5" fmla="*/ 772802 w 772802"/>
              <a:gd name="connsiteY5" fmla="*/ 991235 h 1447574"/>
              <a:gd name="connsiteX6" fmla="*/ 657996 w 772802"/>
              <a:gd name="connsiteY6" fmla="*/ 1322280 h 1447574"/>
              <a:gd name="connsiteX7" fmla="*/ 331543 w 772802"/>
              <a:gd name="connsiteY7" fmla="*/ 1446311 h 1447574"/>
              <a:gd name="connsiteX8" fmla="*/ 142237 w 772802"/>
              <a:gd name="connsiteY8" fmla="*/ 1257941 h 1447574"/>
              <a:gd name="connsiteX9" fmla="*/ 72703 w 772802"/>
              <a:gd name="connsiteY9" fmla="*/ 716113 h 1447574"/>
              <a:gd name="connsiteX10" fmla="*/ 1931 w 772802"/>
              <a:gd name="connsiteY10" fmla="*/ 786943 h 144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802" h="1447574">
                <a:moveTo>
                  <a:pt x="1931" y="786943"/>
                </a:moveTo>
                <a:cubicBezTo>
                  <a:pt x="-5304" y="793031"/>
                  <a:pt x="6108" y="637170"/>
                  <a:pt x="65109" y="532806"/>
                </a:cubicBezTo>
                <a:cubicBezTo>
                  <a:pt x="95020" y="452841"/>
                  <a:pt x="83363" y="322142"/>
                  <a:pt x="137084" y="233770"/>
                </a:cubicBezTo>
                <a:cubicBezTo>
                  <a:pt x="190805" y="145398"/>
                  <a:pt x="300638" y="12967"/>
                  <a:pt x="387433" y="2575"/>
                </a:cubicBezTo>
                <a:cubicBezTo>
                  <a:pt x="474228" y="-7817"/>
                  <a:pt x="593624" y="6641"/>
                  <a:pt x="657852" y="171418"/>
                </a:cubicBezTo>
                <a:cubicBezTo>
                  <a:pt x="722080" y="336195"/>
                  <a:pt x="772778" y="799425"/>
                  <a:pt x="772802" y="991235"/>
                </a:cubicBezTo>
                <a:cubicBezTo>
                  <a:pt x="772826" y="1183045"/>
                  <a:pt x="731539" y="1246434"/>
                  <a:pt x="657996" y="1322280"/>
                </a:cubicBezTo>
                <a:cubicBezTo>
                  <a:pt x="584453" y="1398126"/>
                  <a:pt x="417503" y="1457034"/>
                  <a:pt x="331543" y="1446311"/>
                </a:cubicBezTo>
                <a:cubicBezTo>
                  <a:pt x="245583" y="1435588"/>
                  <a:pt x="162488" y="1364071"/>
                  <a:pt x="142237" y="1257941"/>
                </a:cubicBezTo>
                <a:cubicBezTo>
                  <a:pt x="70105" y="1028184"/>
                  <a:pt x="105499" y="806115"/>
                  <a:pt x="72703" y="716113"/>
                </a:cubicBezTo>
                <a:cubicBezTo>
                  <a:pt x="35569" y="690454"/>
                  <a:pt x="12746" y="754000"/>
                  <a:pt x="1931" y="78694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1028" name="Picture 4" descr="Image result for thomas mills high school">
            <a:extLst>
              <a:ext uri="{FF2B5EF4-FFF2-40B4-BE49-F238E27FC236}">
                <a16:creationId xmlns:a16="http://schemas.microsoft.com/office/drawing/2014/main" id="{CE533E15-DD93-416B-9C96-DC025F0A3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6399" y="1368778"/>
            <a:ext cx="4903863" cy="404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274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1FC5B3-8ED6-42B2-AC91-C564B2FD5F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13" b="3"/>
          <a:stretch/>
        </p:blipFill>
        <p:spPr>
          <a:xfrm>
            <a:off x="7967351" y="-1"/>
            <a:ext cx="4224651" cy="3346705"/>
          </a:xfrm>
          <a:custGeom>
            <a:avLst/>
            <a:gdLst/>
            <a:ahLst/>
            <a:cxnLst/>
            <a:rect l="l" t="t" r="r" b="b"/>
            <a:pathLst>
              <a:path w="422465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224651" y="0"/>
                </a:lnTo>
                <a:lnTo>
                  <a:pt x="422465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73CB30-3317-42C9-BADE-DD53284C94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03" r="-2" b="25939"/>
          <a:stretch/>
        </p:blipFill>
        <p:spPr>
          <a:xfrm>
            <a:off x="4493434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832507" y="0"/>
                </a:lnTo>
                <a:lnTo>
                  <a:pt x="3282657" y="3346461"/>
                </a:lnTo>
                <a:lnTo>
                  <a:pt x="7698564" y="3346461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7C4FF-F720-4B67-8668-6A0AD3EB6F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" b="5595"/>
          <a:stretch/>
        </p:blipFill>
        <p:spPr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24B608-69AE-4741-9459-07D146D135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04" r="2" b="21820"/>
          <a:stretch/>
        </p:blipFill>
        <p:spPr>
          <a:xfrm>
            <a:off x="6336443" y="3511051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8200" name="Picture 8" descr="Image result for thomas mills high school languages">
            <a:extLst>
              <a:ext uri="{FF2B5EF4-FFF2-40B4-BE49-F238E27FC236}">
                <a16:creationId xmlns:a16="http://schemas.microsoft.com/office/drawing/2014/main" id="{F57EC7AA-281B-45C2-AFEF-8CACFFE9D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r="26157" b="-2"/>
          <a:stretch/>
        </p:blipFill>
        <p:spPr bwMode="auto">
          <a:xfrm>
            <a:off x="2861892" y="3511296"/>
            <a:ext cx="4836673" cy="3346705"/>
          </a:xfrm>
          <a:custGeom>
            <a:avLst/>
            <a:gdLst/>
            <a:ahLst/>
            <a:cxnLst/>
            <a:rect l="l" t="t" r="r" b="b"/>
            <a:pathLst>
              <a:path w="4836673" h="3346705">
                <a:moveTo>
                  <a:pt x="1549963" y="0"/>
                </a:moveTo>
                <a:lnTo>
                  <a:pt x="4836673" y="0"/>
                </a:lnTo>
                <a:lnTo>
                  <a:pt x="3286710" y="3346705"/>
                </a:lnTo>
                <a:lnTo>
                  <a:pt x="3281133" y="3346705"/>
                </a:lnTo>
                <a:lnTo>
                  <a:pt x="2214905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thomas mills high school languages">
            <a:extLst>
              <a:ext uri="{FF2B5EF4-FFF2-40B4-BE49-F238E27FC236}">
                <a16:creationId xmlns:a16="http://schemas.microsoft.com/office/drawing/2014/main" id="{74130EB5-6C26-4494-9936-FC68324F1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3" r="3" b="3"/>
          <a:stretch/>
        </p:blipFill>
        <p:spPr bwMode="auto">
          <a:xfrm>
            <a:off x="-3" y="3511295"/>
            <a:ext cx="4213642" cy="3346705"/>
          </a:xfrm>
          <a:custGeom>
            <a:avLst/>
            <a:gdLst/>
            <a:ahLst/>
            <a:cxnLst/>
            <a:rect l="l" t="t" r="r" b="b"/>
            <a:pathLst>
              <a:path w="4213642" h="3346705">
                <a:moveTo>
                  <a:pt x="0" y="0"/>
                </a:moveTo>
                <a:lnTo>
                  <a:pt x="4213642" y="0"/>
                </a:lnTo>
                <a:lnTo>
                  <a:pt x="2663679" y="3346705"/>
                </a:lnTo>
                <a:lnTo>
                  <a:pt x="2658102" y="3346705"/>
                </a:lnTo>
                <a:lnTo>
                  <a:pt x="159187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5503DF-D9CA-45F9-85B5-3E81A11F47BF}"/>
              </a:ext>
            </a:extLst>
          </p:cNvPr>
          <p:cNvSpPr txBox="1"/>
          <p:nvPr/>
        </p:nvSpPr>
        <p:spPr>
          <a:xfrm>
            <a:off x="-13649" y="2828835"/>
            <a:ext cx="12192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u="sng" dirty="0">
                <a:highlight>
                  <a:srgbClr val="FFFF00"/>
                </a:highlight>
              </a:rPr>
              <a:t>Internationaler Tag der Sprachen Frühstück</a:t>
            </a:r>
            <a:endParaRPr lang="en-US" sz="3600" b="1" u="sng" dirty="0">
              <a:highlight>
                <a:srgbClr val="FFFF00"/>
              </a:highlight>
            </a:endParaRPr>
          </a:p>
          <a:p>
            <a:pPr algn="ctr"/>
            <a:r>
              <a:rPr lang="en-US" sz="3600" b="1" u="sng" dirty="0">
                <a:highlight>
                  <a:srgbClr val="FFFF00"/>
                </a:highlight>
              </a:rPr>
              <a:t>International day of languages breakfast</a:t>
            </a:r>
            <a:endParaRPr lang="en-GB" sz="3600" b="1" u="sng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65091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0086" y="335066"/>
            <a:ext cx="7441203" cy="60136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9246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D21E8F-833D-4DAB-A1F3-2FD9C6EC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1549" y="1407381"/>
            <a:ext cx="3330106" cy="2904121"/>
          </a:xfrm>
        </p:spPr>
        <p:txBody>
          <a:bodyPr anchor="ctr">
            <a:normAutofit/>
          </a:bodyPr>
          <a:lstStyle/>
          <a:p>
            <a:r>
              <a:rPr lang="en-GB" dirty="0"/>
              <a:t>Das </a:t>
            </a:r>
            <a:r>
              <a:rPr lang="en-GB" dirty="0" err="1"/>
              <a:t>ist</a:t>
            </a:r>
            <a:r>
              <a:rPr lang="en-GB" dirty="0"/>
              <a:t> das </a:t>
            </a:r>
            <a:r>
              <a:rPr lang="en-GB" dirty="0" err="1"/>
              <a:t>Schullayout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AEA30-3561-4694-A9A3-88D0C806A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0559" y="5300330"/>
            <a:ext cx="3381956" cy="1084567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This is the school layout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9C2B93-F030-4606-8EC9-0ADA7F2C4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44" y="872304"/>
            <a:ext cx="6917251" cy="4876661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3366780-B46E-437C-812E-406B7500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7663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48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83E542C-76A9-4825-AD09-F15DAFDD4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4884F9F-22C0-46E3-9671-1700FFC86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52485" flipH="1">
            <a:off x="3806406" y="419990"/>
            <a:ext cx="7702442" cy="5737587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286" h="764135">
                <a:moveTo>
                  <a:pt x="0" y="731902"/>
                </a:moveTo>
                <a:cubicBezTo>
                  <a:pt x="133360" y="742237"/>
                  <a:pt x="234017" y="778592"/>
                  <a:pt x="373741" y="757848"/>
                </a:cubicBezTo>
                <a:cubicBezTo>
                  <a:pt x="525009" y="735390"/>
                  <a:pt x="777143" y="617807"/>
                  <a:pt x="812900" y="492088"/>
                </a:cubicBezTo>
                <a:cubicBezTo>
                  <a:pt x="848657" y="366369"/>
                  <a:pt x="839932" y="49162"/>
                  <a:pt x="588282" y="3537"/>
                </a:cubicBezTo>
                <a:cubicBezTo>
                  <a:pt x="492555" y="-3606"/>
                  <a:pt x="93839" y="-31038"/>
                  <a:pt x="59263" y="319863"/>
                </a:cubicBezTo>
                <a:cubicBezTo>
                  <a:pt x="43357" y="428829"/>
                  <a:pt x="56596" y="567513"/>
                  <a:pt x="56596" y="630854"/>
                </a:cubicBezTo>
                <a:cubicBezTo>
                  <a:pt x="57073" y="702577"/>
                  <a:pt x="0" y="731902"/>
                  <a:pt x="0" y="731902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2E723EF-5906-4149-8079-A84E3280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52485" flipH="1">
            <a:off x="3868646" y="471568"/>
            <a:ext cx="7702442" cy="5737587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286" h="764135">
                <a:moveTo>
                  <a:pt x="0" y="731902"/>
                </a:moveTo>
                <a:cubicBezTo>
                  <a:pt x="133360" y="742237"/>
                  <a:pt x="234017" y="778592"/>
                  <a:pt x="373741" y="757848"/>
                </a:cubicBezTo>
                <a:cubicBezTo>
                  <a:pt x="525009" y="735390"/>
                  <a:pt x="777143" y="617807"/>
                  <a:pt x="812900" y="492088"/>
                </a:cubicBezTo>
                <a:cubicBezTo>
                  <a:pt x="848657" y="366369"/>
                  <a:pt x="839932" y="49162"/>
                  <a:pt x="588282" y="3537"/>
                </a:cubicBezTo>
                <a:cubicBezTo>
                  <a:pt x="492555" y="-3606"/>
                  <a:pt x="93839" y="-31038"/>
                  <a:pt x="59263" y="319863"/>
                </a:cubicBezTo>
                <a:cubicBezTo>
                  <a:pt x="43357" y="428829"/>
                  <a:pt x="56596" y="567513"/>
                  <a:pt x="56596" y="630854"/>
                </a:cubicBezTo>
                <a:cubicBezTo>
                  <a:pt x="57073" y="702577"/>
                  <a:pt x="0" y="731902"/>
                  <a:pt x="0" y="731902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F5CAC00-A1BB-444C-BD9B-10D47F658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561" y="4159876"/>
            <a:ext cx="5369103" cy="2253803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448" h="873038">
                <a:moveTo>
                  <a:pt x="628580" y="873029"/>
                </a:moveTo>
                <a:cubicBezTo>
                  <a:pt x="712019" y="861599"/>
                  <a:pt x="779646" y="801591"/>
                  <a:pt x="820985" y="803115"/>
                </a:cubicBezTo>
                <a:cubicBezTo>
                  <a:pt x="890136" y="805782"/>
                  <a:pt x="1102925" y="778255"/>
                  <a:pt x="1179791" y="630332"/>
                </a:cubicBezTo>
                <a:cubicBezTo>
                  <a:pt x="1256658" y="482408"/>
                  <a:pt x="1285233" y="316959"/>
                  <a:pt x="1178744" y="192753"/>
                </a:cubicBezTo>
                <a:cubicBezTo>
                  <a:pt x="1072254" y="68547"/>
                  <a:pt x="897566" y="-62326"/>
                  <a:pt x="459416" y="32447"/>
                </a:cubicBezTo>
                <a:cubicBezTo>
                  <a:pt x="21266" y="127221"/>
                  <a:pt x="-22359" y="453262"/>
                  <a:pt x="7264" y="595184"/>
                </a:cubicBezTo>
                <a:cubicBezTo>
                  <a:pt x="36887" y="737107"/>
                  <a:pt x="503802" y="728534"/>
                  <a:pt x="545617" y="737202"/>
                </a:cubicBezTo>
                <a:cubicBezTo>
                  <a:pt x="727068" y="773873"/>
                  <a:pt x="628580" y="873029"/>
                  <a:pt x="628580" y="873029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2247C82-F668-423F-99CD-1037E6EDA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4853" y="4121384"/>
            <a:ext cx="5369103" cy="2253803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448" h="873038">
                <a:moveTo>
                  <a:pt x="628580" y="873029"/>
                </a:moveTo>
                <a:cubicBezTo>
                  <a:pt x="712019" y="861599"/>
                  <a:pt x="779646" y="801591"/>
                  <a:pt x="820985" y="803115"/>
                </a:cubicBezTo>
                <a:cubicBezTo>
                  <a:pt x="890136" y="805782"/>
                  <a:pt x="1102925" y="778255"/>
                  <a:pt x="1179791" y="630332"/>
                </a:cubicBezTo>
                <a:cubicBezTo>
                  <a:pt x="1256658" y="482408"/>
                  <a:pt x="1285233" y="316959"/>
                  <a:pt x="1178744" y="192753"/>
                </a:cubicBezTo>
                <a:cubicBezTo>
                  <a:pt x="1072254" y="68547"/>
                  <a:pt x="897566" y="-62326"/>
                  <a:pt x="459416" y="32447"/>
                </a:cubicBezTo>
                <a:cubicBezTo>
                  <a:pt x="21266" y="127221"/>
                  <a:pt x="-22359" y="453262"/>
                  <a:pt x="7264" y="595184"/>
                </a:cubicBezTo>
                <a:cubicBezTo>
                  <a:pt x="36887" y="737107"/>
                  <a:pt x="503802" y="728534"/>
                  <a:pt x="545617" y="737202"/>
                </a:cubicBezTo>
                <a:cubicBezTo>
                  <a:pt x="727068" y="773873"/>
                  <a:pt x="628580" y="873029"/>
                  <a:pt x="628580" y="87302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5341A6-FCBC-4022-A725-0E36AF5D3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2761" y="1519707"/>
            <a:ext cx="5228823" cy="3206839"/>
          </a:xfrm>
        </p:spPr>
        <p:txBody>
          <a:bodyPr>
            <a:normAutofit/>
          </a:bodyPr>
          <a:lstStyle/>
          <a:p>
            <a:r>
              <a:rPr lang="en-US" dirty="0"/>
              <a:t>Quiz Time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94EFB1-033B-433E-9243-D5FF49F93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7735" y="4726546"/>
            <a:ext cx="4481848" cy="106894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Try your best to answer the question answered in the PowerPoint!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772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D22AA-12F7-4ABD-9080-2E85B0F53F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subject is </a:t>
            </a:r>
            <a:br>
              <a:rPr lang="en-US" dirty="0"/>
            </a:br>
            <a:r>
              <a:rPr lang="en-US" dirty="0"/>
              <a:t>Deutsch?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4C864-F174-4C55-87AB-5130EF72EC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??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193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E3EC5-D424-47A6-AE67-6479C7FFFD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German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4F82BB-4035-4F7B-B304-42664FD432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Start off easy!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225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4FF76-F517-46E6-BF6F-742E9FD62F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 French or German more Popular at Thomas mills high school?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87DB04-AC93-4A22-8E5D-5347050202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??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27806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9C239-C90B-4C10-B65E-BDCC2E25CA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German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B2BCE-C826-43A3-9518-5F45151477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Stated in slide 9, Quote:</a:t>
            </a:r>
          </a:p>
          <a:p>
            <a:r>
              <a:rPr lang="en-US" dirty="0"/>
              <a:t> ‘</a:t>
            </a:r>
            <a:r>
              <a:rPr lang="en-US" b="0" dirty="0"/>
              <a:t>French at Thomas mills is not as popular as German; this means that the classes tend to be smaller.’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165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B6E5A-9C07-45B8-BDCB-CB3F484E46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colour</a:t>
            </a:r>
            <a:r>
              <a:rPr lang="en-US" dirty="0"/>
              <a:t> is the school Tie?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4834E2-C39E-47FB-A923-0F36B5E51D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??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7054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DBB43-ED92-4691-B51C-D1BECF68ED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blaue</a:t>
            </a:r>
            <a:r>
              <a:rPr lang="en-GB" dirty="0"/>
              <a:t> und </a:t>
            </a:r>
            <a:r>
              <a:rPr lang="en-GB" dirty="0" err="1"/>
              <a:t>grüne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EDFDAB-1DC3-4DD9-9C8C-3931AD2242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Stated on slide 2, Quote:</a:t>
            </a:r>
          </a:p>
          <a:p>
            <a:r>
              <a:rPr lang="en-GB" i="1" u="sng" dirty="0" err="1"/>
              <a:t>blaue</a:t>
            </a:r>
            <a:r>
              <a:rPr lang="en-GB" i="1" u="sng" dirty="0"/>
              <a:t> und </a:t>
            </a:r>
            <a:r>
              <a:rPr lang="en-GB" i="1" u="sng" dirty="0" err="1"/>
              <a:t>grüne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602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A1809-9A71-4BF1-B0D7-CA599DD9D6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Fremdsprachen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DCB80-DB97-4D12-9AA1-6C850F913D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??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26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2" name="Rectangle 2081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4" name="Freeform: Shape 2083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64912" y="499849"/>
            <a:ext cx="6539715" cy="5671839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47037"/>
              <a:gd name="connsiteY0" fmla="*/ 6405352 h 6405386"/>
              <a:gd name="connsiteX1" fmla="*/ 6552830 w 7647037"/>
              <a:gd name="connsiteY1" fmla="*/ 6396252 h 6405386"/>
              <a:gd name="connsiteX2" fmla="*/ 987782 w 7647037"/>
              <a:gd name="connsiteY2" fmla="*/ 6365722 h 6405386"/>
              <a:gd name="connsiteX3" fmla="*/ 0 w 7647037"/>
              <a:gd name="connsiteY3" fmla="*/ 6336938 h 6405386"/>
              <a:gd name="connsiteX4" fmla="*/ 0 w 7647037"/>
              <a:gd name="connsiteY4" fmla="*/ 32372 h 6405386"/>
              <a:gd name="connsiteX5" fmla="*/ 157934 w 7647037"/>
              <a:gd name="connsiteY5" fmla="*/ 32797 h 6405386"/>
              <a:gd name="connsiteX6" fmla="*/ 6431319 w 7647037"/>
              <a:gd name="connsiteY6" fmla="*/ 0 h 6405386"/>
              <a:gd name="connsiteX7" fmla="*/ 7631470 w 7647037"/>
              <a:gd name="connsiteY7" fmla="*/ 30531 h 6405386"/>
              <a:gd name="connsiteX8" fmla="*/ 7560032 w 7647037"/>
              <a:gd name="connsiteY8" fmla="*/ 6274128 h 6405386"/>
              <a:gd name="connsiteX9" fmla="*/ 7394324 w 7647037"/>
              <a:gd name="connsiteY9" fmla="*/ 6402154 h 6405386"/>
              <a:gd name="connsiteX10" fmla="*/ 7142118 w 7647037"/>
              <a:gd name="connsiteY10" fmla="*/ 6405352 h 6405386"/>
              <a:gd name="connsiteX0" fmla="*/ 7142118 w 7647037"/>
              <a:gd name="connsiteY0" fmla="*/ 6405352 h 6405386"/>
              <a:gd name="connsiteX1" fmla="*/ 6552830 w 7647037"/>
              <a:gd name="connsiteY1" fmla="*/ 6396252 h 6405386"/>
              <a:gd name="connsiteX2" fmla="*/ 987782 w 7647037"/>
              <a:gd name="connsiteY2" fmla="*/ 6365722 h 6405386"/>
              <a:gd name="connsiteX3" fmla="*/ 0 w 7647037"/>
              <a:gd name="connsiteY3" fmla="*/ 6336938 h 6405386"/>
              <a:gd name="connsiteX4" fmla="*/ 0 w 7647037"/>
              <a:gd name="connsiteY4" fmla="*/ 32372 h 6405386"/>
              <a:gd name="connsiteX5" fmla="*/ 157934 w 7647037"/>
              <a:gd name="connsiteY5" fmla="*/ 32797 h 6405386"/>
              <a:gd name="connsiteX6" fmla="*/ 6431319 w 7647037"/>
              <a:gd name="connsiteY6" fmla="*/ 0 h 6405386"/>
              <a:gd name="connsiteX7" fmla="*/ 7631470 w 7647037"/>
              <a:gd name="connsiteY7" fmla="*/ 30531 h 6405386"/>
              <a:gd name="connsiteX8" fmla="*/ 7560032 w 7647037"/>
              <a:gd name="connsiteY8" fmla="*/ 6274128 h 6405386"/>
              <a:gd name="connsiteX9" fmla="*/ 7394324 w 7647037"/>
              <a:gd name="connsiteY9" fmla="*/ 6402154 h 6405386"/>
              <a:gd name="connsiteX10" fmla="*/ 7142118 w 7647037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47037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cubicBezTo>
                  <a:pt x="658521" y="6356127"/>
                  <a:pt x="69716" y="6380577"/>
                  <a:pt x="0" y="6336938"/>
                </a:cubicBezTo>
                <a:lnTo>
                  <a:pt x="0" y="32372"/>
                </a:lnTo>
                <a:lnTo>
                  <a:pt x="157934" y="32797"/>
                </a:lnTo>
                <a:lnTo>
                  <a:pt x="6431319" y="0"/>
                </a:lnTo>
                <a:cubicBezTo>
                  <a:pt x="6931382" y="30531"/>
                  <a:pt x="7288570" y="-1"/>
                  <a:pt x="7631470" y="30531"/>
                </a:cubicBezTo>
                <a:cubicBezTo>
                  <a:pt x="7660544" y="269790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86" name="Freeform: Shape 2085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214" y="973479"/>
            <a:ext cx="4297875" cy="4118715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2D128E-C1B1-448D-8204-E42D363B7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2767" y="1580606"/>
            <a:ext cx="3330106" cy="2730896"/>
          </a:xfrm>
        </p:spPr>
        <p:txBody>
          <a:bodyPr anchor="ctr">
            <a:normAutofit/>
          </a:bodyPr>
          <a:lstStyle/>
          <a:p>
            <a:r>
              <a:rPr lang="en-US" dirty="0"/>
              <a:t>Das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meine</a:t>
            </a:r>
            <a:r>
              <a:rPr lang="en-US" dirty="0"/>
              <a:t> Schule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6533CF-4DA4-43F4-853C-29A17B008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8087" y="5300330"/>
            <a:ext cx="3548600" cy="1084567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That is my School</a:t>
            </a:r>
            <a:endParaRPr lang="en-GB" dirty="0"/>
          </a:p>
        </p:txBody>
      </p:sp>
      <p:pic>
        <p:nvPicPr>
          <p:cNvPr id="2050" name="Picture 2" descr="Image result for thomas mills high school">
            <a:extLst>
              <a:ext uri="{FF2B5EF4-FFF2-40B4-BE49-F238E27FC236}">
                <a16:creationId xmlns:a16="http://schemas.microsoft.com/office/drawing/2014/main" id="{E676D083-4D3F-4836-B4FD-808F6F4C2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0630" y="1073037"/>
            <a:ext cx="2706674" cy="194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homas mills high school plot">
            <a:extLst>
              <a:ext uri="{FF2B5EF4-FFF2-40B4-BE49-F238E27FC236}">
                <a16:creationId xmlns:a16="http://schemas.microsoft.com/office/drawing/2014/main" id="{A69C610C-0153-4516-B6FA-54F119598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4449" y="1160448"/>
            <a:ext cx="2710253" cy="177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thomas mills high school plot">
            <a:extLst>
              <a:ext uri="{FF2B5EF4-FFF2-40B4-BE49-F238E27FC236}">
                <a16:creationId xmlns:a16="http://schemas.microsoft.com/office/drawing/2014/main" id="{694B5532-8A78-4F70-8427-AEA45AC54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0067" y="3555440"/>
            <a:ext cx="3938370" cy="232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8" name="Freeform: Shape 2087">
            <a:extLst>
              <a:ext uri="{FF2B5EF4-FFF2-40B4-BE49-F238E27FC236}">
                <a16:creationId xmlns:a16="http://schemas.microsoft.com/office/drawing/2014/main" id="{33366780-B46E-437C-812E-406B7500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6631" y="992776"/>
            <a:ext cx="4297875" cy="4118715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21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88C73-72D6-43A3-A177-3E03047B17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Fremdsprachen</a:t>
            </a:r>
            <a:r>
              <a:rPr lang="en-US" dirty="0"/>
              <a:t> is Foreign Languages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B7EB56-FB8B-4E9C-8E0D-75C93C7B9B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Stated on slide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384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48C00-41CD-4160-B423-71EE9C5A81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Naturalwissenshaften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8862F-C971-44FC-BF37-874744FD71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??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2876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99BAB-37B9-4F97-B5D1-F571745542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Science!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99A6C3-B6E2-448C-83A3-DB811FBC2F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Stated on slide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196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50AEA-E297-4284-958C-4D4B51A816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Well done</a:t>
            </a:r>
            <a:br>
              <a:rPr lang="en-US" dirty="0"/>
            </a:br>
            <a:r>
              <a:rPr lang="en-US" dirty="0"/>
              <a:t>you completed the quiz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D3A55-FDBE-44AA-AA5C-D71431230D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CONGRATULATIONS!!!!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864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2EA5C-37CB-4375-AC9C-A32FB9BFD0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Thanks a lot for reading through my </a:t>
            </a:r>
            <a:r>
              <a:rPr lang="en-US" dirty="0" err="1"/>
              <a:t>powerpoint</a:t>
            </a:r>
            <a:r>
              <a:rPr lang="en-US" dirty="0"/>
              <a:t>, hopefully you now have a wider idea of our school and German!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FC0412-715C-40D8-94AA-697D2CB9C3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THANKS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27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0086" y="335066"/>
            <a:ext cx="7441203" cy="60136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83" name="Freeform: Shape 3082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9246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D2BDD5-6523-427A-83E9-3D1085E5C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0559" y="5300330"/>
            <a:ext cx="3381956" cy="1084567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School Uniform</a:t>
            </a:r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A24E873-3AE1-4F58-A5EB-31128576A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0346" y="579748"/>
            <a:ext cx="1894508" cy="207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085" name="Freeform: Shape 3084">
            <a:extLst>
              <a:ext uri="{FF2B5EF4-FFF2-40B4-BE49-F238E27FC236}">
                <a16:creationId xmlns:a16="http://schemas.microsoft.com/office/drawing/2014/main" id="{33366780-B46E-437C-812E-406B7500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7663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A677594E-95BD-46E6-A438-6DC8B3A7A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62" y="2534744"/>
            <a:ext cx="1366365" cy="285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5B77C4-D4DF-4A6A-8D7B-28F48017F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516" y="1890998"/>
            <a:ext cx="1620539" cy="1218645"/>
          </a:xfrm>
          <a:prstGeom prst="rect">
            <a:avLst/>
          </a:prstGeom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B592562F-141E-4BF5-A591-D6BB879A6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308" y="5111492"/>
            <a:ext cx="1146974" cy="119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A426C0F-C419-4657-95C0-E9920DA55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4162" y="579747"/>
            <a:ext cx="1894508" cy="207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FA63C0-95A8-4790-909A-D27068A7BC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1008" y="2654684"/>
            <a:ext cx="1317097" cy="26456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DB249A-C135-4134-9EF8-0B878F2B2E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6997" y="2925747"/>
            <a:ext cx="1689738" cy="2074937"/>
          </a:xfrm>
          <a:prstGeom prst="rect">
            <a:avLst/>
          </a:prstGeom>
        </p:spPr>
      </p:pic>
      <p:pic>
        <p:nvPicPr>
          <p:cNvPr id="7" name="Picture 7" descr="Image result for womens black school shoes">
            <a:extLst>
              <a:ext uri="{FF2B5EF4-FFF2-40B4-BE49-F238E27FC236}">
                <a16:creationId xmlns:a16="http://schemas.microsoft.com/office/drawing/2014/main" id="{B6E72E88-C853-4E29-9FF4-D98025FA9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28" y="4948914"/>
            <a:ext cx="1318323" cy="134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57469-CE43-4B48-8FA9-95133CBDD515}"/>
              </a:ext>
            </a:extLst>
          </p:cNvPr>
          <p:cNvSpPr txBox="1"/>
          <p:nvPr/>
        </p:nvSpPr>
        <p:spPr>
          <a:xfrm>
            <a:off x="8290559" y="1617215"/>
            <a:ext cx="3381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err="1"/>
              <a:t>Schuluniform</a:t>
            </a:r>
            <a:endParaRPr lang="en-GB" sz="7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99344F-8BFB-4A7E-B211-877EFF18ACC9}"/>
              </a:ext>
            </a:extLst>
          </p:cNvPr>
          <p:cNvSpPr txBox="1"/>
          <p:nvPr/>
        </p:nvSpPr>
        <p:spPr>
          <a:xfrm>
            <a:off x="636747" y="390274"/>
            <a:ext cx="724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/>
              <a:t>Mann</a:t>
            </a:r>
            <a:r>
              <a:rPr lang="en-US" sz="4000" dirty="0"/>
              <a:t>  </a:t>
            </a:r>
            <a:r>
              <a:rPr lang="en-US" sz="4000" b="1" dirty="0"/>
              <a:t>            </a:t>
            </a:r>
            <a:r>
              <a:rPr lang="en-US" sz="4000" b="1" i="1" u="sng" dirty="0"/>
              <a:t>Boy</a:t>
            </a:r>
            <a:r>
              <a:rPr lang="en-US" sz="4000" b="1" dirty="0"/>
              <a:t>                   </a:t>
            </a:r>
            <a:r>
              <a:rPr lang="en-US" sz="4000" b="1" i="1" u="sng" dirty="0"/>
              <a:t>Girl</a:t>
            </a:r>
            <a:r>
              <a:rPr lang="en-US" sz="4000" b="1" dirty="0"/>
              <a:t>           </a:t>
            </a:r>
            <a:r>
              <a:rPr lang="en-US" sz="4000" dirty="0"/>
              <a:t>   </a:t>
            </a:r>
            <a:r>
              <a:rPr lang="en-US" sz="4000" b="1" i="1" u="sng" dirty="0"/>
              <a:t>Frau</a:t>
            </a:r>
            <a:endParaRPr lang="en-GB" sz="4000" b="1" i="1" u="sn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22EFF-8976-41D8-A3C5-AE1A33B3159C}"/>
              </a:ext>
            </a:extLst>
          </p:cNvPr>
          <p:cNvSpPr txBox="1"/>
          <p:nvPr/>
        </p:nvSpPr>
        <p:spPr>
          <a:xfrm>
            <a:off x="3632645" y="881562"/>
            <a:ext cx="12514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/>
              <a:t>PULLOVER</a:t>
            </a:r>
          </a:p>
          <a:p>
            <a:r>
              <a:rPr lang="en-US" sz="3200" b="1" i="1" u="sng" dirty="0"/>
              <a:t> </a:t>
            </a:r>
            <a:r>
              <a:rPr lang="en-US" sz="3200" i="1" u="sng" dirty="0"/>
              <a:t>Jumper</a:t>
            </a:r>
            <a:endParaRPr lang="en-GB" sz="3200" i="1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0E0811-4203-40BA-A334-9B3FCE18C0E6}"/>
              </a:ext>
            </a:extLst>
          </p:cNvPr>
          <p:cNvSpPr txBox="1"/>
          <p:nvPr/>
        </p:nvSpPr>
        <p:spPr>
          <a:xfrm>
            <a:off x="2877928" y="4019522"/>
            <a:ext cx="1580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i="1" u="sng" dirty="0" err="1"/>
              <a:t>graue</a:t>
            </a:r>
            <a:r>
              <a:rPr lang="en-GB" sz="4000" b="1" i="1" u="sng" dirty="0"/>
              <a:t> Hose </a:t>
            </a:r>
            <a:r>
              <a:rPr lang="en-GB" sz="3200" i="1" u="sng" dirty="0"/>
              <a:t>Grey Trousers</a:t>
            </a:r>
            <a:endParaRPr lang="en-GB" sz="4000" i="1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68DE32-93CC-43BC-BC65-C2A66F4B8030}"/>
              </a:ext>
            </a:extLst>
          </p:cNvPr>
          <p:cNvSpPr txBox="1"/>
          <p:nvPr/>
        </p:nvSpPr>
        <p:spPr>
          <a:xfrm>
            <a:off x="2546049" y="3067159"/>
            <a:ext cx="2454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u="sng" dirty="0" err="1"/>
              <a:t>blaue</a:t>
            </a:r>
            <a:r>
              <a:rPr lang="en-GB" sz="2800" b="1" i="1" u="sng" dirty="0"/>
              <a:t> und </a:t>
            </a:r>
            <a:r>
              <a:rPr lang="en-GB" sz="2800" b="1" i="1" u="sng" dirty="0" err="1"/>
              <a:t>grüne</a:t>
            </a:r>
            <a:r>
              <a:rPr lang="en-GB" sz="2800" b="1" i="1" u="sng" dirty="0"/>
              <a:t> </a:t>
            </a:r>
            <a:r>
              <a:rPr lang="en-GB" sz="2800" b="1" i="1" u="sng" dirty="0" err="1"/>
              <a:t>Krawatte</a:t>
            </a:r>
            <a:r>
              <a:rPr lang="en-GB" sz="2800" b="1" i="1" u="sng" dirty="0"/>
              <a:t> </a:t>
            </a:r>
            <a:r>
              <a:rPr lang="en-GB" sz="2800" i="1" u="sng" dirty="0"/>
              <a:t>Blue and   green   Tie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5B26E3C-BAFD-44F7-BA4F-95B9424095E0}"/>
              </a:ext>
            </a:extLst>
          </p:cNvPr>
          <p:cNvCxnSpPr>
            <a:cxnSpLocks/>
          </p:cNvCxnSpPr>
          <p:nvPr/>
        </p:nvCxnSpPr>
        <p:spPr>
          <a:xfrm flipH="1" flipV="1">
            <a:off x="4178962" y="2654986"/>
            <a:ext cx="74764" cy="348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C13994-ED79-466B-831A-CC0B03BBF2ED}"/>
              </a:ext>
            </a:extLst>
          </p:cNvPr>
          <p:cNvCxnSpPr/>
          <p:nvPr/>
        </p:nvCxnSpPr>
        <p:spPr>
          <a:xfrm flipH="1" flipV="1">
            <a:off x="2691112" y="4275383"/>
            <a:ext cx="187441" cy="235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886BD7-A06A-42D9-8389-21C3FD6EF204}"/>
              </a:ext>
            </a:extLst>
          </p:cNvPr>
          <p:cNvCxnSpPr>
            <a:cxnSpLocks/>
          </p:cNvCxnSpPr>
          <p:nvPr/>
        </p:nvCxnSpPr>
        <p:spPr>
          <a:xfrm flipV="1">
            <a:off x="4422390" y="4393200"/>
            <a:ext cx="273402" cy="215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DB17FD1-C991-494A-96F9-57F774D575EA}"/>
              </a:ext>
            </a:extLst>
          </p:cNvPr>
          <p:cNvCxnSpPr/>
          <p:nvPr/>
        </p:nvCxnSpPr>
        <p:spPr>
          <a:xfrm>
            <a:off x="4897207" y="1392417"/>
            <a:ext cx="4323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A6F3775-E37A-4ED9-A949-3D2AD3EC199F}"/>
              </a:ext>
            </a:extLst>
          </p:cNvPr>
          <p:cNvCxnSpPr/>
          <p:nvPr/>
        </p:nvCxnSpPr>
        <p:spPr>
          <a:xfrm flipH="1">
            <a:off x="3067263" y="1457739"/>
            <a:ext cx="3783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7451997-F1B1-416A-97F7-638A24018EC1}"/>
              </a:ext>
            </a:extLst>
          </p:cNvPr>
          <p:cNvSpPr txBox="1"/>
          <p:nvPr/>
        </p:nvSpPr>
        <p:spPr>
          <a:xfrm>
            <a:off x="2958443" y="5418232"/>
            <a:ext cx="2654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u="sng" dirty="0" err="1"/>
              <a:t>schwarze</a:t>
            </a:r>
            <a:r>
              <a:rPr lang="en-GB" sz="2800" b="1" i="1" u="sng" dirty="0"/>
              <a:t> </a:t>
            </a:r>
            <a:r>
              <a:rPr lang="en-GB" sz="2800" b="1" i="1" u="sng" dirty="0" err="1"/>
              <a:t>oder</a:t>
            </a:r>
            <a:r>
              <a:rPr lang="en-GB" sz="2800" b="1" i="1" u="sng" dirty="0"/>
              <a:t> </a:t>
            </a:r>
            <a:r>
              <a:rPr lang="en-GB" sz="2800" b="1" i="1" u="sng" dirty="0" err="1"/>
              <a:t>braune</a:t>
            </a:r>
            <a:r>
              <a:rPr lang="en-GB" sz="2800" b="1" i="1" u="sng" dirty="0"/>
              <a:t> </a:t>
            </a:r>
            <a:r>
              <a:rPr lang="en-GB" sz="2800" b="1" i="1" u="sng" dirty="0" err="1"/>
              <a:t>Schuhe</a:t>
            </a:r>
            <a:r>
              <a:rPr lang="en-GB" sz="2800" b="1" i="1" u="sng" dirty="0"/>
              <a:t> </a:t>
            </a:r>
            <a:r>
              <a:rPr lang="en-GB" sz="2800" i="1" u="sng" dirty="0"/>
              <a:t>Black      or   Brown   Shoes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3996014-455B-4544-95E2-006B484A7661}"/>
              </a:ext>
            </a:extLst>
          </p:cNvPr>
          <p:cNvCxnSpPr>
            <a:cxnSpLocks/>
          </p:cNvCxnSpPr>
          <p:nvPr/>
        </p:nvCxnSpPr>
        <p:spPr>
          <a:xfrm flipH="1" flipV="1">
            <a:off x="2878554" y="5619247"/>
            <a:ext cx="188709" cy="91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289F7DB-3EC9-4E1E-B6B3-3FBA2BCEBE36}"/>
              </a:ext>
            </a:extLst>
          </p:cNvPr>
          <p:cNvCxnSpPr>
            <a:cxnSpLocks/>
          </p:cNvCxnSpPr>
          <p:nvPr/>
        </p:nvCxnSpPr>
        <p:spPr>
          <a:xfrm flipV="1">
            <a:off x="5446643" y="5619247"/>
            <a:ext cx="424070" cy="91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C602FC8-1E18-4BF9-99CE-82DFB930E974}"/>
              </a:ext>
            </a:extLst>
          </p:cNvPr>
          <p:cNvSpPr txBox="1"/>
          <p:nvPr/>
        </p:nvSpPr>
        <p:spPr>
          <a:xfrm>
            <a:off x="8123583" y="3189981"/>
            <a:ext cx="15575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/>
              <a:t>Rock</a:t>
            </a:r>
          </a:p>
          <a:p>
            <a:r>
              <a:rPr lang="en-US" sz="3200" i="1" u="sng" dirty="0"/>
              <a:t>Skirt</a:t>
            </a:r>
            <a:endParaRPr lang="en-GB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A1DA8DD-3700-4F48-9DC7-A4810AB75B62}"/>
              </a:ext>
            </a:extLst>
          </p:cNvPr>
          <p:cNvCxnSpPr/>
          <p:nvPr/>
        </p:nvCxnSpPr>
        <p:spPr>
          <a:xfrm flipH="1">
            <a:off x="7679246" y="3341909"/>
            <a:ext cx="444337" cy="87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D429992-4EFB-4069-B059-C3AF3C599045}"/>
              </a:ext>
            </a:extLst>
          </p:cNvPr>
          <p:cNvSpPr txBox="1"/>
          <p:nvPr/>
        </p:nvSpPr>
        <p:spPr>
          <a:xfrm>
            <a:off x="5870713" y="3203015"/>
            <a:ext cx="420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/>
              <a:t>OR</a:t>
            </a:r>
            <a:endParaRPr lang="en-GB" sz="2000" b="1" i="1" u="sng" dirty="0"/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5AE36544-6EBC-4593-A1A0-07FD190BE8E0}"/>
              </a:ext>
            </a:extLst>
          </p:cNvPr>
          <p:cNvCxnSpPr/>
          <p:nvPr/>
        </p:nvCxnSpPr>
        <p:spPr>
          <a:xfrm>
            <a:off x="1499662" y="579747"/>
            <a:ext cx="1046387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D2BDFBF6-00D1-4CC1-BBBA-2BDBC0902ABA}"/>
              </a:ext>
            </a:extLst>
          </p:cNvPr>
          <p:cNvCxnSpPr>
            <a:cxnSpLocks/>
          </p:cNvCxnSpPr>
          <p:nvPr/>
        </p:nvCxnSpPr>
        <p:spPr>
          <a:xfrm rot="10800000">
            <a:off x="5906853" y="546223"/>
            <a:ext cx="1042671" cy="22196"/>
          </a:xfrm>
          <a:prstGeom prst="bentConnector3">
            <a:avLst>
              <a:gd name="adj1" fmla="val 7796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8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FDDC53-8DE6-4F4C-B6B4-4FA2A876C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3AD053B-137E-47B4-997C-C91AE70CE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-60000" flipH="1">
            <a:off x="1441932" y="958443"/>
            <a:ext cx="9361145" cy="4365520"/>
          </a:xfrm>
          <a:custGeom>
            <a:avLst/>
            <a:gdLst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23535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405213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23535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23535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23535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85624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85624 w 9735159"/>
              <a:gd name="connsiteY7" fmla="*/ 4466489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85624 w 9735159"/>
              <a:gd name="connsiteY7" fmla="*/ 4466489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3171"/>
              <a:gd name="connsiteX1" fmla="*/ 9719033 w 9735159"/>
              <a:gd name="connsiteY1" fmla="*/ 122134 h 4583171"/>
              <a:gd name="connsiteX2" fmla="*/ 9675361 w 9735159"/>
              <a:gd name="connsiteY2" fmla="*/ 1854278 h 4583171"/>
              <a:gd name="connsiteX3" fmla="*/ 9667887 w 9735159"/>
              <a:gd name="connsiteY3" fmla="*/ 4129680 h 4583171"/>
              <a:gd name="connsiteX4" fmla="*/ 9156509 w 9735159"/>
              <a:gd name="connsiteY4" fmla="*/ 4179051 h 4583171"/>
              <a:gd name="connsiteX5" fmla="*/ 8374371 w 9735159"/>
              <a:gd name="connsiteY5" fmla="*/ 4200672 h 4583171"/>
              <a:gd name="connsiteX6" fmla="*/ 7989742 w 9735159"/>
              <a:gd name="connsiteY6" fmla="*/ 4205904 h 4583171"/>
              <a:gd name="connsiteX7" fmla="*/ 7685624 w 9735159"/>
              <a:gd name="connsiteY7" fmla="*/ 4466489 h 4583171"/>
              <a:gd name="connsiteX8" fmla="*/ 7189698 w 9735159"/>
              <a:gd name="connsiteY8" fmla="*/ 4582555 h 4583171"/>
              <a:gd name="connsiteX9" fmla="*/ 7423142 w 9735159"/>
              <a:gd name="connsiteY9" fmla="*/ 4218401 h 4583171"/>
              <a:gd name="connsiteX10" fmla="*/ 7322085 w 9735159"/>
              <a:gd name="connsiteY10" fmla="*/ 4198994 h 4583171"/>
              <a:gd name="connsiteX11" fmla="*/ 5976239 w 9735159"/>
              <a:gd name="connsiteY11" fmla="*/ 4198994 h 4583171"/>
              <a:gd name="connsiteX12" fmla="*/ 5703149 w 9735159"/>
              <a:gd name="connsiteY12" fmla="*/ 4203217 h 4583171"/>
              <a:gd name="connsiteX13" fmla="*/ 204518 w 9735159"/>
              <a:gd name="connsiteY13" fmla="*/ 4241988 h 4583171"/>
              <a:gd name="connsiteX14" fmla="*/ 45709 w 9735159"/>
              <a:gd name="connsiteY14" fmla="*/ 2519688 h 4583171"/>
              <a:gd name="connsiteX15" fmla="*/ 0 w 9735159"/>
              <a:gd name="connsiteY15" fmla="*/ 105770 h 4583171"/>
              <a:gd name="connsiteX16" fmla="*/ 6334131 w 9735159"/>
              <a:gd name="connsiteY16" fmla="*/ 49746 h 4583171"/>
              <a:gd name="connsiteX17" fmla="*/ 8936301 w 9735159"/>
              <a:gd name="connsiteY17" fmla="*/ 9904 h 4583171"/>
              <a:gd name="connsiteX18" fmla="*/ 9439106 w 9735159"/>
              <a:gd name="connsiteY18" fmla="*/ 1 h 4583171"/>
              <a:gd name="connsiteX0" fmla="*/ 9439106 w 9735159"/>
              <a:gd name="connsiteY0" fmla="*/ 1 h 4585292"/>
              <a:gd name="connsiteX1" fmla="*/ 9719033 w 9735159"/>
              <a:gd name="connsiteY1" fmla="*/ 122134 h 4585292"/>
              <a:gd name="connsiteX2" fmla="*/ 9675361 w 9735159"/>
              <a:gd name="connsiteY2" fmla="*/ 1854278 h 4585292"/>
              <a:gd name="connsiteX3" fmla="*/ 9667887 w 9735159"/>
              <a:gd name="connsiteY3" fmla="*/ 4129680 h 4585292"/>
              <a:gd name="connsiteX4" fmla="*/ 9156509 w 9735159"/>
              <a:gd name="connsiteY4" fmla="*/ 4179051 h 4585292"/>
              <a:gd name="connsiteX5" fmla="*/ 8374371 w 9735159"/>
              <a:gd name="connsiteY5" fmla="*/ 4200672 h 4585292"/>
              <a:gd name="connsiteX6" fmla="*/ 7989742 w 9735159"/>
              <a:gd name="connsiteY6" fmla="*/ 4205904 h 4585292"/>
              <a:gd name="connsiteX7" fmla="*/ 7685624 w 9735159"/>
              <a:gd name="connsiteY7" fmla="*/ 4466489 h 4585292"/>
              <a:gd name="connsiteX8" fmla="*/ 7189698 w 9735159"/>
              <a:gd name="connsiteY8" fmla="*/ 4582555 h 4585292"/>
              <a:gd name="connsiteX9" fmla="*/ 7423142 w 9735159"/>
              <a:gd name="connsiteY9" fmla="*/ 4218401 h 4585292"/>
              <a:gd name="connsiteX10" fmla="*/ 7322085 w 9735159"/>
              <a:gd name="connsiteY10" fmla="*/ 4198994 h 4585292"/>
              <a:gd name="connsiteX11" fmla="*/ 5976239 w 9735159"/>
              <a:gd name="connsiteY11" fmla="*/ 4198994 h 4585292"/>
              <a:gd name="connsiteX12" fmla="*/ 5703149 w 9735159"/>
              <a:gd name="connsiteY12" fmla="*/ 4203217 h 4585292"/>
              <a:gd name="connsiteX13" fmla="*/ 204518 w 9735159"/>
              <a:gd name="connsiteY13" fmla="*/ 4241988 h 4585292"/>
              <a:gd name="connsiteX14" fmla="*/ 45709 w 9735159"/>
              <a:gd name="connsiteY14" fmla="*/ 2519688 h 4585292"/>
              <a:gd name="connsiteX15" fmla="*/ 0 w 9735159"/>
              <a:gd name="connsiteY15" fmla="*/ 105770 h 4585292"/>
              <a:gd name="connsiteX16" fmla="*/ 6334131 w 9735159"/>
              <a:gd name="connsiteY16" fmla="*/ 49746 h 4585292"/>
              <a:gd name="connsiteX17" fmla="*/ 8936301 w 9735159"/>
              <a:gd name="connsiteY17" fmla="*/ 9904 h 4585292"/>
              <a:gd name="connsiteX18" fmla="*/ 9439106 w 9735159"/>
              <a:gd name="connsiteY18" fmla="*/ 1 h 4585292"/>
              <a:gd name="connsiteX0" fmla="*/ 9439106 w 9735159"/>
              <a:gd name="connsiteY0" fmla="*/ 1 h 4585292"/>
              <a:gd name="connsiteX1" fmla="*/ 9719033 w 9735159"/>
              <a:gd name="connsiteY1" fmla="*/ 122134 h 4585292"/>
              <a:gd name="connsiteX2" fmla="*/ 9675361 w 9735159"/>
              <a:gd name="connsiteY2" fmla="*/ 1854278 h 4585292"/>
              <a:gd name="connsiteX3" fmla="*/ 9667887 w 9735159"/>
              <a:gd name="connsiteY3" fmla="*/ 4129680 h 4585292"/>
              <a:gd name="connsiteX4" fmla="*/ 9156509 w 9735159"/>
              <a:gd name="connsiteY4" fmla="*/ 4179051 h 4585292"/>
              <a:gd name="connsiteX5" fmla="*/ 8374371 w 9735159"/>
              <a:gd name="connsiteY5" fmla="*/ 4200672 h 4585292"/>
              <a:gd name="connsiteX6" fmla="*/ 7989742 w 9735159"/>
              <a:gd name="connsiteY6" fmla="*/ 4205904 h 4585292"/>
              <a:gd name="connsiteX7" fmla="*/ 7685624 w 9735159"/>
              <a:gd name="connsiteY7" fmla="*/ 4466489 h 4585292"/>
              <a:gd name="connsiteX8" fmla="*/ 7189698 w 9735159"/>
              <a:gd name="connsiteY8" fmla="*/ 4582555 h 4585292"/>
              <a:gd name="connsiteX9" fmla="*/ 7406209 w 9735159"/>
              <a:gd name="connsiteY9" fmla="*/ 4195824 h 4585292"/>
              <a:gd name="connsiteX10" fmla="*/ 7322085 w 9735159"/>
              <a:gd name="connsiteY10" fmla="*/ 4198994 h 4585292"/>
              <a:gd name="connsiteX11" fmla="*/ 5976239 w 9735159"/>
              <a:gd name="connsiteY11" fmla="*/ 4198994 h 4585292"/>
              <a:gd name="connsiteX12" fmla="*/ 5703149 w 9735159"/>
              <a:gd name="connsiteY12" fmla="*/ 4203217 h 4585292"/>
              <a:gd name="connsiteX13" fmla="*/ 204518 w 9735159"/>
              <a:gd name="connsiteY13" fmla="*/ 4241988 h 4585292"/>
              <a:gd name="connsiteX14" fmla="*/ 45709 w 9735159"/>
              <a:gd name="connsiteY14" fmla="*/ 2519688 h 4585292"/>
              <a:gd name="connsiteX15" fmla="*/ 0 w 9735159"/>
              <a:gd name="connsiteY15" fmla="*/ 105770 h 4585292"/>
              <a:gd name="connsiteX16" fmla="*/ 6334131 w 9735159"/>
              <a:gd name="connsiteY16" fmla="*/ 49746 h 4585292"/>
              <a:gd name="connsiteX17" fmla="*/ 8936301 w 9735159"/>
              <a:gd name="connsiteY17" fmla="*/ 9904 h 4585292"/>
              <a:gd name="connsiteX18" fmla="*/ 9439106 w 9735159"/>
              <a:gd name="connsiteY18" fmla="*/ 1 h 4585292"/>
              <a:gd name="connsiteX0" fmla="*/ 9439106 w 9735159"/>
              <a:gd name="connsiteY0" fmla="*/ 1 h 4585292"/>
              <a:gd name="connsiteX1" fmla="*/ 9719033 w 9735159"/>
              <a:gd name="connsiteY1" fmla="*/ 122134 h 4585292"/>
              <a:gd name="connsiteX2" fmla="*/ 9675361 w 9735159"/>
              <a:gd name="connsiteY2" fmla="*/ 1854278 h 4585292"/>
              <a:gd name="connsiteX3" fmla="*/ 9667887 w 9735159"/>
              <a:gd name="connsiteY3" fmla="*/ 4129680 h 4585292"/>
              <a:gd name="connsiteX4" fmla="*/ 9156509 w 9735159"/>
              <a:gd name="connsiteY4" fmla="*/ 4179051 h 4585292"/>
              <a:gd name="connsiteX5" fmla="*/ 8374371 w 9735159"/>
              <a:gd name="connsiteY5" fmla="*/ 4200672 h 4585292"/>
              <a:gd name="connsiteX6" fmla="*/ 7989742 w 9735159"/>
              <a:gd name="connsiteY6" fmla="*/ 4205904 h 4585292"/>
              <a:gd name="connsiteX7" fmla="*/ 7685624 w 9735159"/>
              <a:gd name="connsiteY7" fmla="*/ 4466489 h 4585292"/>
              <a:gd name="connsiteX8" fmla="*/ 7189698 w 9735159"/>
              <a:gd name="connsiteY8" fmla="*/ 4582555 h 4585292"/>
              <a:gd name="connsiteX9" fmla="*/ 7406209 w 9735159"/>
              <a:gd name="connsiteY9" fmla="*/ 4195824 h 4585292"/>
              <a:gd name="connsiteX10" fmla="*/ 7322085 w 9735159"/>
              <a:gd name="connsiteY10" fmla="*/ 4198994 h 4585292"/>
              <a:gd name="connsiteX11" fmla="*/ 5703149 w 9735159"/>
              <a:gd name="connsiteY11" fmla="*/ 4203217 h 4585292"/>
              <a:gd name="connsiteX12" fmla="*/ 204518 w 9735159"/>
              <a:gd name="connsiteY12" fmla="*/ 4241988 h 4585292"/>
              <a:gd name="connsiteX13" fmla="*/ 45709 w 9735159"/>
              <a:gd name="connsiteY13" fmla="*/ 2519688 h 4585292"/>
              <a:gd name="connsiteX14" fmla="*/ 0 w 9735159"/>
              <a:gd name="connsiteY14" fmla="*/ 105770 h 4585292"/>
              <a:gd name="connsiteX15" fmla="*/ 6334131 w 9735159"/>
              <a:gd name="connsiteY15" fmla="*/ 49746 h 4585292"/>
              <a:gd name="connsiteX16" fmla="*/ 8936301 w 9735159"/>
              <a:gd name="connsiteY16" fmla="*/ 9904 h 4585292"/>
              <a:gd name="connsiteX17" fmla="*/ 9439106 w 9735159"/>
              <a:gd name="connsiteY17" fmla="*/ 1 h 4585292"/>
              <a:gd name="connsiteX0" fmla="*/ 9439106 w 9735159"/>
              <a:gd name="connsiteY0" fmla="*/ 1 h 4585292"/>
              <a:gd name="connsiteX1" fmla="*/ 9719033 w 9735159"/>
              <a:gd name="connsiteY1" fmla="*/ 122134 h 4585292"/>
              <a:gd name="connsiteX2" fmla="*/ 9675361 w 9735159"/>
              <a:gd name="connsiteY2" fmla="*/ 1854278 h 4585292"/>
              <a:gd name="connsiteX3" fmla="*/ 9667887 w 9735159"/>
              <a:gd name="connsiteY3" fmla="*/ 4129680 h 4585292"/>
              <a:gd name="connsiteX4" fmla="*/ 9156509 w 9735159"/>
              <a:gd name="connsiteY4" fmla="*/ 4179051 h 4585292"/>
              <a:gd name="connsiteX5" fmla="*/ 8374371 w 9735159"/>
              <a:gd name="connsiteY5" fmla="*/ 4200672 h 4585292"/>
              <a:gd name="connsiteX6" fmla="*/ 7989742 w 9735159"/>
              <a:gd name="connsiteY6" fmla="*/ 4205904 h 4585292"/>
              <a:gd name="connsiteX7" fmla="*/ 7685624 w 9735159"/>
              <a:gd name="connsiteY7" fmla="*/ 4466489 h 4585292"/>
              <a:gd name="connsiteX8" fmla="*/ 7189698 w 9735159"/>
              <a:gd name="connsiteY8" fmla="*/ 4582555 h 4585292"/>
              <a:gd name="connsiteX9" fmla="*/ 7406209 w 9735159"/>
              <a:gd name="connsiteY9" fmla="*/ 4195824 h 4585292"/>
              <a:gd name="connsiteX10" fmla="*/ 7169685 w 9735159"/>
              <a:gd name="connsiteY10" fmla="*/ 4210283 h 4585292"/>
              <a:gd name="connsiteX11" fmla="*/ 5703149 w 9735159"/>
              <a:gd name="connsiteY11" fmla="*/ 4203217 h 4585292"/>
              <a:gd name="connsiteX12" fmla="*/ 204518 w 9735159"/>
              <a:gd name="connsiteY12" fmla="*/ 4241988 h 4585292"/>
              <a:gd name="connsiteX13" fmla="*/ 45709 w 9735159"/>
              <a:gd name="connsiteY13" fmla="*/ 2519688 h 4585292"/>
              <a:gd name="connsiteX14" fmla="*/ 0 w 9735159"/>
              <a:gd name="connsiteY14" fmla="*/ 105770 h 4585292"/>
              <a:gd name="connsiteX15" fmla="*/ 6334131 w 9735159"/>
              <a:gd name="connsiteY15" fmla="*/ 49746 h 4585292"/>
              <a:gd name="connsiteX16" fmla="*/ 8936301 w 9735159"/>
              <a:gd name="connsiteY16" fmla="*/ 9904 h 4585292"/>
              <a:gd name="connsiteX17" fmla="*/ 9439106 w 9735159"/>
              <a:gd name="connsiteY17" fmla="*/ 1 h 4585292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29680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685624 w 9735159"/>
              <a:gd name="connsiteY7" fmla="*/ 4466489 h 4583125"/>
              <a:gd name="connsiteX8" fmla="*/ 7189698 w 9735159"/>
              <a:gd name="connsiteY8" fmla="*/ 4582555 h 4583125"/>
              <a:gd name="connsiteX9" fmla="*/ 7406209 w 9735159"/>
              <a:gd name="connsiteY9" fmla="*/ 4195824 h 4583125"/>
              <a:gd name="connsiteX10" fmla="*/ 7169685 w 9735159"/>
              <a:gd name="connsiteY10" fmla="*/ 4210283 h 4583125"/>
              <a:gd name="connsiteX11" fmla="*/ 5703149 w 9735159"/>
              <a:gd name="connsiteY11" fmla="*/ 4203217 h 4583125"/>
              <a:gd name="connsiteX12" fmla="*/ 204518 w 9735159"/>
              <a:gd name="connsiteY12" fmla="*/ 4241988 h 4583125"/>
              <a:gd name="connsiteX13" fmla="*/ 45709 w 9735159"/>
              <a:gd name="connsiteY13" fmla="*/ 2519688 h 4583125"/>
              <a:gd name="connsiteX14" fmla="*/ 0 w 9735159"/>
              <a:gd name="connsiteY14" fmla="*/ 105770 h 4583125"/>
              <a:gd name="connsiteX15" fmla="*/ 6334131 w 9735159"/>
              <a:gd name="connsiteY15" fmla="*/ 49746 h 4583125"/>
              <a:gd name="connsiteX16" fmla="*/ 8936301 w 9735159"/>
              <a:gd name="connsiteY16" fmla="*/ 9904 h 4583125"/>
              <a:gd name="connsiteX17" fmla="*/ 9439106 w 9735159"/>
              <a:gd name="connsiteY17" fmla="*/ 1 h 4583125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57902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685624 w 9735159"/>
              <a:gd name="connsiteY7" fmla="*/ 4466489 h 4583125"/>
              <a:gd name="connsiteX8" fmla="*/ 7189698 w 9735159"/>
              <a:gd name="connsiteY8" fmla="*/ 4582555 h 4583125"/>
              <a:gd name="connsiteX9" fmla="*/ 7406209 w 9735159"/>
              <a:gd name="connsiteY9" fmla="*/ 4195824 h 4583125"/>
              <a:gd name="connsiteX10" fmla="*/ 7169685 w 9735159"/>
              <a:gd name="connsiteY10" fmla="*/ 4210283 h 4583125"/>
              <a:gd name="connsiteX11" fmla="*/ 5703149 w 9735159"/>
              <a:gd name="connsiteY11" fmla="*/ 4203217 h 4583125"/>
              <a:gd name="connsiteX12" fmla="*/ 204518 w 9735159"/>
              <a:gd name="connsiteY12" fmla="*/ 4241988 h 4583125"/>
              <a:gd name="connsiteX13" fmla="*/ 45709 w 9735159"/>
              <a:gd name="connsiteY13" fmla="*/ 2519688 h 4583125"/>
              <a:gd name="connsiteX14" fmla="*/ 0 w 9735159"/>
              <a:gd name="connsiteY14" fmla="*/ 105770 h 4583125"/>
              <a:gd name="connsiteX15" fmla="*/ 6334131 w 9735159"/>
              <a:gd name="connsiteY15" fmla="*/ 49746 h 4583125"/>
              <a:gd name="connsiteX16" fmla="*/ 8936301 w 9735159"/>
              <a:gd name="connsiteY16" fmla="*/ 9904 h 4583125"/>
              <a:gd name="connsiteX17" fmla="*/ 9439106 w 9735159"/>
              <a:gd name="connsiteY17" fmla="*/ 1 h 4583125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57902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189698 w 9735159"/>
              <a:gd name="connsiteY7" fmla="*/ 4582555 h 4583125"/>
              <a:gd name="connsiteX8" fmla="*/ 7406209 w 9735159"/>
              <a:gd name="connsiteY8" fmla="*/ 4195824 h 4583125"/>
              <a:gd name="connsiteX9" fmla="*/ 7169685 w 9735159"/>
              <a:gd name="connsiteY9" fmla="*/ 4210283 h 4583125"/>
              <a:gd name="connsiteX10" fmla="*/ 5703149 w 9735159"/>
              <a:gd name="connsiteY10" fmla="*/ 4203217 h 4583125"/>
              <a:gd name="connsiteX11" fmla="*/ 204518 w 9735159"/>
              <a:gd name="connsiteY11" fmla="*/ 4241988 h 4583125"/>
              <a:gd name="connsiteX12" fmla="*/ 45709 w 9735159"/>
              <a:gd name="connsiteY12" fmla="*/ 2519688 h 4583125"/>
              <a:gd name="connsiteX13" fmla="*/ 0 w 9735159"/>
              <a:gd name="connsiteY13" fmla="*/ 105770 h 4583125"/>
              <a:gd name="connsiteX14" fmla="*/ 6334131 w 9735159"/>
              <a:gd name="connsiteY14" fmla="*/ 49746 h 4583125"/>
              <a:gd name="connsiteX15" fmla="*/ 8936301 w 9735159"/>
              <a:gd name="connsiteY15" fmla="*/ 9904 h 4583125"/>
              <a:gd name="connsiteX16" fmla="*/ 9439106 w 9735159"/>
              <a:gd name="connsiteY16" fmla="*/ 1 h 4583125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57902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189698 w 9735159"/>
              <a:gd name="connsiteY7" fmla="*/ 4582555 h 4583125"/>
              <a:gd name="connsiteX8" fmla="*/ 7406209 w 9735159"/>
              <a:gd name="connsiteY8" fmla="*/ 4195824 h 4583125"/>
              <a:gd name="connsiteX9" fmla="*/ 7169685 w 9735159"/>
              <a:gd name="connsiteY9" fmla="*/ 4210283 h 4583125"/>
              <a:gd name="connsiteX10" fmla="*/ 5703149 w 9735159"/>
              <a:gd name="connsiteY10" fmla="*/ 4203217 h 4583125"/>
              <a:gd name="connsiteX11" fmla="*/ 204518 w 9735159"/>
              <a:gd name="connsiteY11" fmla="*/ 4241988 h 4583125"/>
              <a:gd name="connsiteX12" fmla="*/ 45709 w 9735159"/>
              <a:gd name="connsiteY12" fmla="*/ 2519688 h 4583125"/>
              <a:gd name="connsiteX13" fmla="*/ 0 w 9735159"/>
              <a:gd name="connsiteY13" fmla="*/ 105770 h 4583125"/>
              <a:gd name="connsiteX14" fmla="*/ 6334131 w 9735159"/>
              <a:gd name="connsiteY14" fmla="*/ 49746 h 4583125"/>
              <a:gd name="connsiteX15" fmla="*/ 8936301 w 9735159"/>
              <a:gd name="connsiteY15" fmla="*/ 9904 h 4583125"/>
              <a:gd name="connsiteX16" fmla="*/ 9439106 w 9735159"/>
              <a:gd name="connsiteY16" fmla="*/ 1 h 4583125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57902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189698 w 9735159"/>
              <a:gd name="connsiteY7" fmla="*/ 4582555 h 4583125"/>
              <a:gd name="connsiteX8" fmla="*/ 7406209 w 9735159"/>
              <a:gd name="connsiteY8" fmla="*/ 4195824 h 4583125"/>
              <a:gd name="connsiteX9" fmla="*/ 7169685 w 9735159"/>
              <a:gd name="connsiteY9" fmla="*/ 4210283 h 4583125"/>
              <a:gd name="connsiteX10" fmla="*/ 5703149 w 9735159"/>
              <a:gd name="connsiteY10" fmla="*/ 4203217 h 4583125"/>
              <a:gd name="connsiteX11" fmla="*/ 204518 w 9735159"/>
              <a:gd name="connsiteY11" fmla="*/ 4241988 h 4583125"/>
              <a:gd name="connsiteX12" fmla="*/ 45709 w 9735159"/>
              <a:gd name="connsiteY12" fmla="*/ 2519688 h 4583125"/>
              <a:gd name="connsiteX13" fmla="*/ 0 w 9735159"/>
              <a:gd name="connsiteY13" fmla="*/ 105770 h 4583125"/>
              <a:gd name="connsiteX14" fmla="*/ 6334131 w 9735159"/>
              <a:gd name="connsiteY14" fmla="*/ 49746 h 4583125"/>
              <a:gd name="connsiteX15" fmla="*/ 8936301 w 9735159"/>
              <a:gd name="connsiteY15" fmla="*/ 9904 h 4583125"/>
              <a:gd name="connsiteX16" fmla="*/ 9439106 w 9735159"/>
              <a:gd name="connsiteY16" fmla="*/ 1 h 4583125"/>
              <a:gd name="connsiteX0" fmla="*/ 9439106 w 9735159"/>
              <a:gd name="connsiteY0" fmla="*/ 1 h 4583178"/>
              <a:gd name="connsiteX1" fmla="*/ 9719033 w 9735159"/>
              <a:gd name="connsiteY1" fmla="*/ 122134 h 4583178"/>
              <a:gd name="connsiteX2" fmla="*/ 9675361 w 9735159"/>
              <a:gd name="connsiteY2" fmla="*/ 1854278 h 4583178"/>
              <a:gd name="connsiteX3" fmla="*/ 9667887 w 9735159"/>
              <a:gd name="connsiteY3" fmla="*/ 4157902 h 4583178"/>
              <a:gd name="connsiteX4" fmla="*/ 9156509 w 9735159"/>
              <a:gd name="connsiteY4" fmla="*/ 4179051 h 4583178"/>
              <a:gd name="connsiteX5" fmla="*/ 8374371 w 9735159"/>
              <a:gd name="connsiteY5" fmla="*/ 4200672 h 4583178"/>
              <a:gd name="connsiteX6" fmla="*/ 7989742 w 9735159"/>
              <a:gd name="connsiteY6" fmla="*/ 4205904 h 4583178"/>
              <a:gd name="connsiteX7" fmla="*/ 7189698 w 9735159"/>
              <a:gd name="connsiteY7" fmla="*/ 4582555 h 4583178"/>
              <a:gd name="connsiteX8" fmla="*/ 7389118 w 9735159"/>
              <a:gd name="connsiteY8" fmla="*/ 4221461 h 4583178"/>
              <a:gd name="connsiteX9" fmla="*/ 7169685 w 9735159"/>
              <a:gd name="connsiteY9" fmla="*/ 4210283 h 4583178"/>
              <a:gd name="connsiteX10" fmla="*/ 5703149 w 9735159"/>
              <a:gd name="connsiteY10" fmla="*/ 4203217 h 4583178"/>
              <a:gd name="connsiteX11" fmla="*/ 204518 w 9735159"/>
              <a:gd name="connsiteY11" fmla="*/ 4241988 h 4583178"/>
              <a:gd name="connsiteX12" fmla="*/ 45709 w 9735159"/>
              <a:gd name="connsiteY12" fmla="*/ 2519688 h 4583178"/>
              <a:gd name="connsiteX13" fmla="*/ 0 w 9735159"/>
              <a:gd name="connsiteY13" fmla="*/ 105770 h 4583178"/>
              <a:gd name="connsiteX14" fmla="*/ 6334131 w 9735159"/>
              <a:gd name="connsiteY14" fmla="*/ 49746 h 4583178"/>
              <a:gd name="connsiteX15" fmla="*/ 8936301 w 9735159"/>
              <a:gd name="connsiteY15" fmla="*/ 9904 h 4583178"/>
              <a:gd name="connsiteX16" fmla="*/ 9439106 w 9735159"/>
              <a:gd name="connsiteY16" fmla="*/ 1 h 4583178"/>
              <a:gd name="connsiteX0" fmla="*/ 9439106 w 9702102"/>
              <a:gd name="connsiteY0" fmla="*/ 3457 h 4586634"/>
              <a:gd name="connsiteX1" fmla="*/ 9667517 w 9702102"/>
              <a:gd name="connsiteY1" fmla="*/ 99832 h 4586634"/>
              <a:gd name="connsiteX2" fmla="*/ 9675361 w 9702102"/>
              <a:gd name="connsiteY2" fmla="*/ 1857734 h 4586634"/>
              <a:gd name="connsiteX3" fmla="*/ 9667887 w 9702102"/>
              <a:gd name="connsiteY3" fmla="*/ 4161358 h 4586634"/>
              <a:gd name="connsiteX4" fmla="*/ 9156509 w 9702102"/>
              <a:gd name="connsiteY4" fmla="*/ 4182507 h 4586634"/>
              <a:gd name="connsiteX5" fmla="*/ 8374371 w 9702102"/>
              <a:gd name="connsiteY5" fmla="*/ 4204128 h 4586634"/>
              <a:gd name="connsiteX6" fmla="*/ 7989742 w 9702102"/>
              <a:gd name="connsiteY6" fmla="*/ 4209360 h 4586634"/>
              <a:gd name="connsiteX7" fmla="*/ 7189698 w 9702102"/>
              <a:gd name="connsiteY7" fmla="*/ 4586011 h 4586634"/>
              <a:gd name="connsiteX8" fmla="*/ 7389118 w 9702102"/>
              <a:gd name="connsiteY8" fmla="*/ 4224917 h 4586634"/>
              <a:gd name="connsiteX9" fmla="*/ 7169685 w 9702102"/>
              <a:gd name="connsiteY9" fmla="*/ 4213739 h 4586634"/>
              <a:gd name="connsiteX10" fmla="*/ 5703149 w 9702102"/>
              <a:gd name="connsiteY10" fmla="*/ 4206673 h 4586634"/>
              <a:gd name="connsiteX11" fmla="*/ 204518 w 9702102"/>
              <a:gd name="connsiteY11" fmla="*/ 4245444 h 4586634"/>
              <a:gd name="connsiteX12" fmla="*/ 45709 w 9702102"/>
              <a:gd name="connsiteY12" fmla="*/ 2523144 h 4586634"/>
              <a:gd name="connsiteX13" fmla="*/ 0 w 9702102"/>
              <a:gd name="connsiteY13" fmla="*/ 109226 h 4586634"/>
              <a:gd name="connsiteX14" fmla="*/ 6334131 w 9702102"/>
              <a:gd name="connsiteY14" fmla="*/ 53202 h 4586634"/>
              <a:gd name="connsiteX15" fmla="*/ 8936301 w 9702102"/>
              <a:gd name="connsiteY15" fmla="*/ 13360 h 4586634"/>
              <a:gd name="connsiteX16" fmla="*/ 9439106 w 9702102"/>
              <a:gd name="connsiteY16" fmla="*/ 3457 h 4586634"/>
              <a:gd name="connsiteX0" fmla="*/ 9439106 w 9702102"/>
              <a:gd name="connsiteY0" fmla="*/ 3457 h 4586634"/>
              <a:gd name="connsiteX1" fmla="*/ 9667517 w 9702102"/>
              <a:gd name="connsiteY1" fmla="*/ 99832 h 4586634"/>
              <a:gd name="connsiteX2" fmla="*/ 9675361 w 9702102"/>
              <a:gd name="connsiteY2" fmla="*/ 1857734 h 4586634"/>
              <a:gd name="connsiteX3" fmla="*/ 9667887 w 9702102"/>
              <a:gd name="connsiteY3" fmla="*/ 4161358 h 4586634"/>
              <a:gd name="connsiteX4" fmla="*/ 9156509 w 9702102"/>
              <a:gd name="connsiteY4" fmla="*/ 4182507 h 4586634"/>
              <a:gd name="connsiteX5" fmla="*/ 8374371 w 9702102"/>
              <a:gd name="connsiteY5" fmla="*/ 4204128 h 4586634"/>
              <a:gd name="connsiteX6" fmla="*/ 7989742 w 9702102"/>
              <a:gd name="connsiteY6" fmla="*/ 4209360 h 4586634"/>
              <a:gd name="connsiteX7" fmla="*/ 7189698 w 9702102"/>
              <a:gd name="connsiteY7" fmla="*/ 4586011 h 4586634"/>
              <a:gd name="connsiteX8" fmla="*/ 7389118 w 9702102"/>
              <a:gd name="connsiteY8" fmla="*/ 4224917 h 4586634"/>
              <a:gd name="connsiteX9" fmla="*/ 7169685 w 9702102"/>
              <a:gd name="connsiteY9" fmla="*/ 4213739 h 4586634"/>
              <a:gd name="connsiteX10" fmla="*/ 5703149 w 9702102"/>
              <a:gd name="connsiteY10" fmla="*/ 4206673 h 4586634"/>
              <a:gd name="connsiteX11" fmla="*/ 191266 w 9702102"/>
              <a:gd name="connsiteY11" fmla="*/ 4298452 h 4586634"/>
              <a:gd name="connsiteX12" fmla="*/ 45709 w 9702102"/>
              <a:gd name="connsiteY12" fmla="*/ 2523144 h 4586634"/>
              <a:gd name="connsiteX13" fmla="*/ 0 w 9702102"/>
              <a:gd name="connsiteY13" fmla="*/ 109226 h 4586634"/>
              <a:gd name="connsiteX14" fmla="*/ 6334131 w 9702102"/>
              <a:gd name="connsiteY14" fmla="*/ 53202 h 4586634"/>
              <a:gd name="connsiteX15" fmla="*/ 8936301 w 9702102"/>
              <a:gd name="connsiteY15" fmla="*/ 13360 h 4586634"/>
              <a:gd name="connsiteX16" fmla="*/ 9439106 w 9702102"/>
              <a:gd name="connsiteY16" fmla="*/ 3457 h 4586634"/>
              <a:gd name="connsiteX0" fmla="*/ 9439106 w 9702102"/>
              <a:gd name="connsiteY0" fmla="*/ 3457 h 4586634"/>
              <a:gd name="connsiteX1" fmla="*/ 9667517 w 9702102"/>
              <a:gd name="connsiteY1" fmla="*/ 99832 h 4586634"/>
              <a:gd name="connsiteX2" fmla="*/ 9675361 w 9702102"/>
              <a:gd name="connsiteY2" fmla="*/ 1857734 h 4586634"/>
              <a:gd name="connsiteX3" fmla="*/ 9667887 w 9702102"/>
              <a:gd name="connsiteY3" fmla="*/ 4161358 h 4586634"/>
              <a:gd name="connsiteX4" fmla="*/ 9156509 w 9702102"/>
              <a:gd name="connsiteY4" fmla="*/ 4182507 h 4586634"/>
              <a:gd name="connsiteX5" fmla="*/ 8374371 w 9702102"/>
              <a:gd name="connsiteY5" fmla="*/ 4204128 h 4586634"/>
              <a:gd name="connsiteX6" fmla="*/ 7989742 w 9702102"/>
              <a:gd name="connsiteY6" fmla="*/ 4209360 h 4586634"/>
              <a:gd name="connsiteX7" fmla="*/ 7189698 w 9702102"/>
              <a:gd name="connsiteY7" fmla="*/ 4586011 h 4586634"/>
              <a:gd name="connsiteX8" fmla="*/ 7389118 w 9702102"/>
              <a:gd name="connsiteY8" fmla="*/ 4224917 h 4586634"/>
              <a:gd name="connsiteX9" fmla="*/ 7169685 w 9702102"/>
              <a:gd name="connsiteY9" fmla="*/ 4213739 h 4586634"/>
              <a:gd name="connsiteX10" fmla="*/ 5941688 w 9702102"/>
              <a:gd name="connsiteY10" fmla="*/ 4246430 h 4586634"/>
              <a:gd name="connsiteX11" fmla="*/ 191266 w 9702102"/>
              <a:gd name="connsiteY11" fmla="*/ 4298452 h 4586634"/>
              <a:gd name="connsiteX12" fmla="*/ 45709 w 9702102"/>
              <a:gd name="connsiteY12" fmla="*/ 2523144 h 4586634"/>
              <a:gd name="connsiteX13" fmla="*/ 0 w 9702102"/>
              <a:gd name="connsiteY13" fmla="*/ 109226 h 4586634"/>
              <a:gd name="connsiteX14" fmla="*/ 6334131 w 9702102"/>
              <a:gd name="connsiteY14" fmla="*/ 53202 h 4586634"/>
              <a:gd name="connsiteX15" fmla="*/ 8936301 w 9702102"/>
              <a:gd name="connsiteY15" fmla="*/ 13360 h 4586634"/>
              <a:gd name="connsiteX16" fmla="*/ 9439106 w 9702102"/>
              <a:gd name="connsiteY16" fmla="*/ 3457 h 4586634"/>
              <a:gd name="connsiteX0" fmla="*/ 9452358 w 9715354"/>
              <a:gd name="connsiteY0" fmla="*/ 3457 h 4586634"/>
              <a:gd name="connsiteX1" fmla="*/ 9680769 w 9715354"/>
              <a:gd name="connsiteY1" fmla="*/ 99832 h 4586634"/>
              <a:gd name="connsiteX2" fmla="*/ 9688613 w 9715354"/>
              <a:gd name="connsiteY2" fmla="*/ 1857734 h 4586634"/>
              <a:gd name="connsiteX3" fmla="*/ 9681139 w 9715354"/>
              <a:gd name="connsiteY3" fmla="*/ 4161358 h 4586634"/>
              <a:gd name="connsiteX4" fmla="*/ 9169761 w 9715354"/>
              <a:gd name="connsiteY4" fmla="*/ 4182507 h 4586634"/>
              <a:gd name="connsiteX5" fmla="*/ 8387623 w 9715354"/>
              <a:gd name="connsiteY5" fmla="*/ 4204128 h 4586634"/>
              <a:gd name="connsiteX6" fmla="*/ 8002994 w 9715354"/>
              <a:gd name="connsiteY6" fmla="*/ 4209360 h 4586634"/>
              <a:gd name="connsiteX7" fmla="*/ 7202950 w 9715354"/>
              <a:gd name="connsiteY7" fmla="*/ 4586011 h 4586634"/>
              <a:gd name="connsiteX8" fmla="*/ 7402370 w 9715354"/>
              <a:gd name="connsiteY8" fmla="*/ 4224917 h 4586634"/>
              <a:gd name="connsiteX9" fmla="*/ 7182937 w 9715354"/>
              <a:gd name="connsiteY9" fmla="*/ 4213739 h 4586634"/>
              <a:gd name="connsiteX10" fmla="*/ 5954940 w 9715354"/>
              <a:gd name="connsiteY10" fmla="*/ 4246430 h 4586634"/>
              <a:gd name="connsiteX11" fmla="*/ 204518 w 9715354"/>
              <a:gd name="connsiteY11" fmla="*/ 4298452 h 4586634"/>
              <a:gd name="connsiteX12" fmla="*/ 58961 w 9715354"/>
              <a:gd name="connsiteY12" fmla="*/ 2523144 h 4586634"/>
              <a:gd name="connsiteX13" fmla="*/ 0 w 9715354"/>
              <a:gd name="connsiteY13" fmla="*/ 29712 h 4586634"/>
              <a:gd name="connsiteX14" fmla="*/ 6347383 w 9715354"/>
              <a:gd name="connsiteY14" fmla="*/ 53202 h 4586634"/>
              <a:gd name="connsiteX15" fmla="*/ 8949553 w 9715354"/>
              <a:gd name="connsiteY15" fmla="*/ 13360 h 4586634"/>
              <a:gd name="connsiteX16" fmla="*/ 9452358 w 9715354"/>
              <a:gd name="connsiteY16" fmla="*/ 3457 h 4586634"/>
              <a:gd name="connsiteX0" fmla="*/ 9452358 w 9715354"/>
              <a:gd name="connsiteY0" fmla="*/ 3457 h 4586593"/>
              <a:gd name="connsiteX1" fmla="*/ 9680769 w 9715354"/>
              <a:gd name="connsiteY1" fmla="*/ 99832 h 4586593"/>
              <a:gd name="connsiteX2" fmla="*/ 9688613 w 9715354"/>
              <a:gd name="connsiteY2" fmla="*/ 1857734 h 4586593"/>
              <a:gd name="connsiteX3" fmla="*/ 9681139 w 9715354"/>
              <a:gd name="connsiteY3" fmla="*/ 4161358 h 4586593"/>
              <a:gd name="connsiteX4" fmla="*/ 9169761 w 9715354"/>
              <a:gd name="connsiteY4" fmla="*/ 4182507 h 4586593"/>
              <a:gd name="connsiteX5" fmla="*/ 8387623 w 9715354"/>
              <a:gd name="connsiteY5" fmla="*/ 4204128 h 4586593"/>
              <a:gd name="connsiteX6" fmla="*/ 8002994 w 9715354"/>
              <a:gd name="connsiteY6" fmla="*/ 4209360 h 4586593"/>
              <a:gd name="connsiteX7" fmla="*/ 7202950 w 9715354"/>
              <a:gd name="connsiteY7" fmla="*/ 4586011 h 4586593"/>
              <a:gd name="connsiteX8" fmla="*/ 7373495 w 9715354"/>
              <a:gd name="connsiteY8" fmla="*/ 4205666 h 4586593"/>
              <a:gd name="connsiteX9" fmla="*/ 7182937 w 9715354"/>
              <a:gd name="connsiteY9" fmla="*/ 4213739 h 4586593"/>
              <a:gd name="connsiteX10" fmla="*/ 5954940 w 9715354"/>
              <a:gd name="connsiteY10" fmla="*/ 4246430 h 4586593"/>
              <a:gd name="connsiteX11" fmla="*/ 204518 w 9715354"/>
              <a:gd name="connsiteY11" fmla="*/ 4298452 h 4586593"/>
              <a:gd name="connsiteX12" fmla="*/ 58961 w 9715354"/>
              <a:gd name="connsiteY12" fmla="*/ 2523144 h 4586593"/>
              <a:gd name="connsiteX13" fmla="*/ 0 w 9715354"/>
              <a:gd name="connsiteY13" fmla="*/ 29712 h 4586593"/>
              <a:gd name="connsiteX14" fmla="*/ 6347383 w 9715354"/>
              <a:gd name="connsiteY14" fmla="*/ 53202 h 4586593"/>
              <a:gd name="connsiteX15" fmla="*/ 8949553 w 9715354"/>
              <a:gd name="connsiteY15" fmla="*/ 13360 h 4586593"/>
              <a:gd name="connsiteX16" fmla="*/ 9452358 w 9715354"/>
              <a:gd name="connsiteY16" fmla="*/ 3457 h 4586593"/>
              <a:gd name="connsiteX0" fmla="*/ 9452358 w 9715354"/>
              <a:gd name="connsiteY0" fmla="*/ 3457 h 4586593"/>
              <a:gd name="connsiteX1" fmla="*/ 9680769 w 9715354"/>
              <a:gd name="connsiteY1" fmla="*/ 99832 h 4586593"/>
              <a:gd name="connsiteX2" fmla="*/ 9688613 w 9715354"/>
              <a:gd name="connsiteY2" fmla="*/ 1857734 h 4586593"/>
              <a:gd name="connsiteX3" fmla="*/ 9681139 w 9715354"/>
              <a:gd name="connsiteY3" fmla="*/ 4161358 h 4586593"/>
              <a:gd name="connsiteX4" fmla="*/ 9169761 w 9715354"/>
              <a:gd name="connsiteY4" fmla="*/ 4182507 h 4586593"/>
              <a:gd name="connsiteX5" fmla="*/ 8387623 w 9715354"/>
              <a:gd name="connsiteY5" fmla="*/ 4204128 h 4586593"/>
              <a:gd name="connsiteX6" fmla="*/ 8002994 w 9715354"/>
              <a:gd name="connsiteY6" fmla="*/ 4209360 h 4586593"/>
              <a:gd name="connsiteX7" fmla="*/ 7202950 w 9715354"/>
              <a:gd name="connsiteY7" fmla="*/ 4586011 h 4586593"/>
              <a:gd name="connsiteX8" fmla="*/ 7373495 w 9715354"/>
              <a:gd name="connsiteY8" fmla="*/ 4205666 h 4586593"/>
              <a:gd name="connsiteX9" fmla="*/ 7182937 w 9715354"/>
              <a:gd name="connsiteY9" fmla="*/ 4213739 h 4586593"/>
              <a:gd name="connsiteX10" fmla="*/ 5954940 w 9715354"/>
              <a:gd name="connsiteY10" fmla="*/ 4246430 h 4586593"/>
              <a:gd name="connsiteX11" fmla="*/ 204518 w 9715354"/>
              <a:gd name="connsiteY11" fmla="*/ 4298452 h 4586593"/>
              <a:gd name="connsiteX12" fmla="*/ 58961 w 9715354"/>
              <a:gd name="connsiteY12" fmla="*/ 2523144 h 4586593"/>
              <a:gd name="connsiteX13" fmla="*/ 0 w 9715354"/>
              <a:gd name="connsiteY13" fmla="*/ 29712 h 4586593"/>
              <a:gd name="connsiteX14" fmla="*/ 6347383 w 9715354"/>
              <a:gd name="connsiteY14" fmla="*/ 53202 h 4586593"/>
              <a:gd name="connsiteX15" fmla="*/ 8949553 w 9715354"/>
              <a:gd name="connsiteY15" fmla="*/ 13360 h 4586593"/>
              <a:gd name="connsiteX16" fmla="*/ 9452358 w 9715354"/>
              <a:gd name="connsiteY16" fmla="*/ 3457 h 4586593"/>
              <a:gd name="connsiteX0" fmla="*/ 9452358 w 9715354"/>
              <a:gd name="connsiteY0" fmla="*/ 3457 h 4586593"/>
              <a:gd name="connsiteX1" fmla="*/ 9680769 w 9715354"/>
              <a:gd name="connsiteY1" fmla="*/ 99832 h 4586593"/>
              <a:gd name="connsiteX2" fmla="*/ 9688613 w 9715354"/>
              <a:gd name="connsiteY2" fmla="*/ 1857734 h 4586593"/>
              <a:gd name="connsiteX3" fmla="*/ 9681139 w 9715354"/>
              <a:gd name="connsiteY3" fmla="*/ 4161358 h 4586593"/>
              <a:gd name="connsiteX4" fmla="*/ 9169761 w 9715354"/>
              <a:gd name="connsiteY4" fmla="*/ 4182507 h 4586593"/>
              <a:gd name="connsiteX5" fmla="*/ 8387623 w 9715354"/>
              <a:gd name="connsiteY5" fmla="*/ 4204128 h 4586593"/>
              <a:gd name="connsiteX6" fmla="*/ 8002994 w 9715354"/>
              <a:gd name="connsiteY6" fmla="*/ 4209360 h 4586593"/>
              <a:gd name="connsiteX7" fmla="*/ 7202950 w 9715354"/>
              <a:gd name="connsiteY7" fmla="*/ 4586011 h 4586593"/>
              <a:gd name="connsiteX8" fmla="*/ 7373495 w 9715354"/>
              <a:gd name="connsiteY8" fmla="*/ 4205666 h 4586593"/>
              <a:gd name="connsiteX9" fmla="*/ 7182937 w 9715354"/>
              <a:gd name="connsiteY9" fmla="*/ 4213739 h 4586593"/>
              <a:gd name="connsiteX10" fmla="*/ 5954940 w 9715354"/>
              <a:gd name="connsiteY10" fmla="*/ 4246430 h 4586593"/>
              <a:gd name="connsiteX11" fmla="*/ 204518 w 9715354"/>
              <a:gd name="connsiteY11" fmla="*/ 4298452 h 4586593"/>
              <a:gd name="connsiteX12" fmla="*/ 58961 w 9715354"/>
              <a:gd name="connsiteY12" fmla="*/ 2523144 h 4586593"/>
              <a:gd name="connsiteX13" fmla="*/ 0 w 9715354"/>
              <a:gd name="connsiteY13" fmla="*/ 29712 h 4586593"/>
              <a:gd name="connsiteX14" fmla="*/ 6347383 w 9715354"/>
              <a:gd name="connsiteY14" fmla="*/ 53202 h 4586593"/>
              <a:gd name="connsiteX15" fmla="*/ 8949553 w 9715354"/>
              <a:gd name="connsiteY15" fmla="*/ 13360 h 4586593"/>
              <a:gd name="connsiteX16" fmla="*/ 9452358 w 9715354"/>
              <a:gd name="connsiteY16" fmla="*/ 3457 h 4586593"/>
              <a:gd name="connsiteX0" fmla="*/ 9530791 w 9793787"/>
              <a:gd name="connsiteY0" fmla="*/ 166219 h 4749355"/>
              <a:gd name="connsiteX1" fmla="*/ 9759202 w 9793787"/>
              <a:gd name="connsiteY1" fmla="*/ 262594 h 4749355"/>
              <a:gd name="connsiteX2" fmla="*/ 9767046 w 9793787"/>
              <a:gd name="connsiteY2" fmla="*/ 2020496 h 4749355"/>
              <a:gd name="connsiteX3" fmla="*/ 9759572 w 9793787"/>
              <a:gd name="connsiteY3" fmla="*/ 4324120 h 4749355"/>
              <a:gd name="connsiteX4" fmla="*/ 9248194 w 9793787"/>
              <a:gd name="connsiteY4" fmla="*/ 4345269 h 4749355"/>
              <a:gd name="connsiteX5" fmla="*/ 8466056 w 9793787"/>
              <a:gd name="connsiteY5" fmla="*/ 4366890 h 4749355"/>
              <a:gd name="connsiteX6" fmla="*/ 8081427 w 9793787"/>
              <a:gd name="connsiteY6" fmla="*/ 4372122 h 4749355"/>
              <a:gd name="connsiteX7" fmla="*/ 7281383 w 9793787"/>
              <a:gd name="connsiteY7" fmla="*/ 4748773 h 4749355"/>
              <a:gd name="connsiteX8" fmla="*/ 7451928 w 9793787"/>
              <a:gd name="connsiteY8" fmla="*/ 4368428 h 4749355"/>
              <a:gd name="connsiteX9" fmla="*/ 7261370 w 9793787"/>
              <a:gd name="connsiteY9" fmla="*/ 4376501 h 4749355"/>
              <a:gd name="connsiteX10" fmla="*/ 6033373 w 9793787"/>
              <a:gd name="connsiteY10" fmla="*/ 4409192 h 4749355"/>
              <a:gd name="connsiteX11" fmla="*/ 282951 w 9793787"/>
              <a:gd name="connsiteY11" fmla="*/ 4461214 h 4749355"/>
              <a:gd name="connsiteX12" fmla="*/ 137394 w 9793787"/>
              <a:gd name="connsiteY12" fmla="*/ 2685906 h 4749355"/>
              <a:gd name="connsiteX13" fmla="*/ 78433 w 9793787"/>
              <a:gd name="connsiteY13" fmla="*/ 192474 h 4749355"/>
              <a:gd name="connsiteX14" fmla="*/ 650812 w 9793787"/>
              <a:gd name="connsiteY14" fmla="*/ 172339 h 4749355"/>
              <a:gd name="connsiteX15" fmla="*/ 6425816 w 9793787"/>
              <a:gd name="connsiteY15" fmla="*/ 215964 h 4749355"/>
              <a:gd name="connsiteX16" fmla="*/ 9027986 w 9793787"/>
              <a:gd name="connsiteY16" fmla="*/ 176122 h 4749355"/>
              <a:gd name="connsiteX17" fmla="*/ 9530791 w 9793787"/>
              <a:gd name="connsiteY17" fmla="*/ 166219 h 4749355"/>
              <a:gd name="connsiteX0" fmla="*/ 9543478 w 9806474"/>
              <a:gd name="connsiteY0" fmla="*/ 3458 h 4586594"/>
              <a:gd name="connsiteX1" fmla="*/ 9771889 w 9806474"/>
              <a:gd name="connsiteY1" fmla="*/ 99833 h 4586594"/>
              <a:gd name="connsiteX2" fmla="*/ 9779733 w 9806474"/>
              <a:gd name="connsiteY2" fmla="*/ 1857735 h 4586594"/>
              <a:gd name="connsiteX3" fmla="*/ 9772259 w 9806474"/>
              <a:gd name="connsiteY3" fmla="*/ 4161359 h 4586594"/>
              <a:gd name="connsiteX4" fmla="*/ 9260881 w 9806474"/>
              <a:gd name="connsiteY4" fmla="*/ 4182508 h 4586594"/>
              <a:gd name="connsiteX5" fmla="*/ 8478743 w 9806474"/>
              <a:gd name="connsiteY5" fmla="*/ 4204129 h 4586594"/>
              <a:gd name="connsiteX6" fmla="*/ 8094114 w 9806474"/>
              <a:gd name="connsiteY6" fmla="*/ 4209361 h 4586594"/>
              <a:gd name="connsiteX7" fmla="*/ 7294070 w 9806474"/>
              <a:gd name="connsiteY7" fmla="*/ 4586012 h 4586594"/>
              <a:gd name="connsiteX8" fmla="*/ 7464615 w 9806474"/>
              <a:gd name="connsiteY8" fmla="*/ 4205667 h 4586594"/>
              <a:gd name="connsiteX9" fmla="*/ 7274057 w 9806474"/>
              <a:gd name="connsiteY9" fmla="*/ 4213740 h 4586594"/>
              <a:gd name="connsiteX10" fmla="*/ 6046060 w 9806474"/>
              <a:gd name="connsiteY10" fmla="*/ 4246431 h 4586594"/>
              <a:gd name="connsiteX11" fmla="*/ 295638 w 9806474"/>
              <a:gd name="connsiteY11" fmla="*/ 4298453 h 4586594"/>
              <a:gd name="connsiteX12" fmla="*/ 150081 w 9806474"/>
              <a:gd name="connsiteY12" fmla="*/ 2523145 h 4586594"/>
              <a:gd name="connsiteX13" fmla="*/ 66257 w 9806474"/>
              <a:gd name="connsiteY13" fmla="*/ 476529 h 4586594"/>
              <a:gd name="connsiteX14" fmla="*/ 663499 w 9806474"/>
              <a:gd name="connsiteY14" fmla="*/ 9578 h 4586594"/>
              <a:gd name="connsiteX15" fmla="*/ 6438503 w 9806474"/>
              <a:gd name="connsiteY15" fmla="*/ 53203 h 4586594"/>
              <a:gd name="connsiteX16" fmla="*/ 9040673 w 9806474"/>
              <a:gd name="connsiteY16" fmla="*/ 13361 h 4586594"/>
              <a:gd name="connsiteX17" fmla="*/ 9543478 w 9806474"/>
              <a:gd name="connsiteY17" fmla="*/ 3458 h 4586594"/>
              <a:gd name="connsiteX0" fmla="*/ 9502853 w 9765849"/>
              <a:gd name="connsiteY0" fmla="*/ 3458 h 4586594"/>
              <a:gd name="connsiteX1" fmla="*/ 9731264 w 9765849"/>
              <a:gd name="connsiteY1" fmla="*/ 99833 h 4586594"/>
              <a:gd name="connsiteX2" fmla="*/ 9739108 w 9765849"/>
              <a:gd name="connsiteY2" fmla="*/ 1857735 h 4586594"/>
              <a:gd name="connsiteX3" fmla="*/ 9731634 w 9765849"/>
              <a:gd name="connsiteY3" fmla="*/ 4161359 h 4586594"/>
              <a:gd name="connsiteX4" fmla="*/ 9220256 w 9765849"/>
              <a:gd name="connsiteY4" fmla="*/ 4182508 h 4586594"/>
              <a:gd name="connsiteX5" fmla="*/ 8438118 w 9765849"/>
              <a:gd name="connsiteY5" fmla="*/ 4204129 h 4586594"/>
              <a:gd name="connsiteX6" fmla="*/ 8053489 w 9765849"/>
              <a:gd name="connsiteY6" fmla="*/ 4209361 h 4586594"/>
              <a:gd name="connsiteX7" fmla="*/ 7253445 w 9765849"/>
              <a:gd name="connsiteY7" fmla="*/ 4586012 h 4586594"/>
              <a:gd name="connsiteX8" fmla="*/ 7423990 w 9765849"/>
              <a:gd name="connsiteY8" fmla="*/ 4205667 h 4586594"/>
              <a:gd name="connsiteX9" fmla="*/ 7233432 w 9765849"/>
              <a:gd name="connsiteY9" fmla="*/ 4213740 h 4586594"/>
              <a:gd name="connsiteX10" fmla="*/ 6005435 w 9765849"/>
              <a:gd name="connsiteY10" fmla="*/ 4246431 h 4586594"/>
              <a:gd name="connsiteX11" fmla="*/ 255013 w 9765849"/>
              <a:gd name="connsiteY11" fmla="*/ 4298453 h 4586594"/>
              <a:gd name="connsiteX12" fmla="*/ 109456 w 9765849"/>
              <a:gd name="connsiteY12" fmla="*/ 2523145 h 4586594"/>
              <a:gd name="connsiteX13" fmla="*/ 25632 w 9765849"/>
              <a:gd name="connsiteY13" fmla="*/ 476529 h 4586594"/>
              <a:gd name="connsiteX14" fmla="*/ 622874 w 9765849"/>
              <a:gd name="connsiteY14" fmla="*/ 9578 h 4586594"/>
              <a:gd name="connsiteX15" fmla="*/ 6397878 w 9765849"/>
              <a:gd name="connsiteY15" fmla="*/ 53203 h 4586594"/>
              <a:gd name="connsiteX16" fmla="*/ 9000048 w 9765849"/>
              <a:gd name="connsiteY16" fmla="*/ 13361 h 4586594"/>
              <a:gd name="connsiteX17" fmla="*/ 9502853 w 9765849"/>
              <a:gd name="connsiteY17" fmla="*/ 3458 h 4586594"/>
              <a:gd name="connsiteX0" fmla="*/ 9693055 w 9956051"/>
              <a:gd name="connsiteY0" fmla="*/ 3458 h 4586594"/>
              <a:gd name="connsiteX1" fmla="*/ 9921466 w 9956051"/>
              <a:gd name="connsiteY1" fmla="*/ 99833 h 4586594"/>
              <a:gd name="connsiteX2" fmla="*/ 9929310 w 9956051"/>
              <a:gd name="connsiteY2" fmla="*/ 1857735 h 4586594"/>
              <a:gd name="connsiteX3" fmla="*/ 9921836 w 9956051"/>
              <a:gd name="connsiteY3" fmla="*/ 4161359 h 4586594"/>
              <a:gd name="connsiteX4" fmla="*/ 9410458 w 9956051"/>
              <a:gd name="connsiteY4" fmla="*/ 4182508 h 4586594"/>
              <a:gd name="connsiteX5" fmla="*/ 8628320 w 9956051"/>
              <a:gd name="connsiteY5" fmla="*/ 4204129 h 4586594"/>
              <a:gd name="connsiteX6" fmla="*/ 8243691 w 9956051"/>
              <a:gd name="connsiteY6" fmla="*/ 4209361 h 4586594"/>
              <a:gd name="connsiteX7" fmla="*/ 7443647 w 9956051"/>
              <a:gd name="connsiteY7" fmla="*/ 4586012 h 4586594"/>
              <a:gd name="connsiteX8" fmla="*/ 7614192 w 9956051"/>
              <a:gd name="connsiteY8" fmla="*/ 4205667 h 4586594"/>
              <a:gd name="connsiteX9" fmla="*/ 7423634 w 9956051"/>
              <a:gd name="connsiteY9" fmla="*/ 4213740 h 4586594"/>
              <a:gd name="connsiteX10" fmla="*/ 6195637 w 9956051"/>
              <a:gd name="connsiteY10" fmla="*/ 4246431 h 4586594"/>
              <a:gd name="connsiteX11" fmla="*/ 445215 w 9956051"/>
              <a:gd name="connsiteY11" fmla="*/ 4298453 h 4586594"/>
              <a:gd name="connsiteX12" fmla="*/ 299658 w 9956051"/>
              <a:gd name="connsiteY12" fmla="*/ 2523145 h 4586594"/>
              <a:gd name="connsiteX13" fmla="*/ 215834 w 9956051"/>
              <a:gd name="connsiteY13" fmla="*/ 476529 h 4586594"/>
              <a:gd name="connsiteX14" fmla="*/ 399481 w 9956051"/>
              <a:gd name="connsiteY14" fmla="*/ 16797 h 4586594"/>
              <a:gd name="connsiteX15" fmla="*/ 6588080 w 9956051"/>
              <a:gd name="connsiteY15" fmla="*/ 53203 h 4586594"/>
              <a:gd name="connsiteX16" fmla="*/ 9190250 w 9956051"/>
              <a:gd name="connsiteY16" fmla="*/ 13361 h 4586594"/>
              <a:gd name="connsiteX17" fmla="*/ 9693055 w 9956051"/>
              <a:gd name="connsiteY17" fmla="*/ 3458 h 4586594"/>
              <a:gd name="connsiteX0" fmla="*/ 9494966 w 9757962"/>
              <a:gd name="connsiteY0" fmla="*/ 3458 h 4586594"/>
              <a:gd name="connsiteX1" fmla="*/ 9723377 w 9757962"/>
              <a:gd name="connsiteY1" fmla="*/ 99833 h 4586594"/>
              <a:gd name="connsiteX2" fmla="*/ 9731221 w 9757962"/>
              <a:gd name="connsiteY2" fmla="*/ 1857735 h 4586594"/>
              <a:gd name="connsiteX3" fmla="*/ 9723747 w 9757962"/>
              <a:gd name="connsiteY3" fmla="*/ 4161359 h 4586594"/>
              <a:gd name="connsiteX4" fmla="*/ 9212369 w 9757962"/>
              <a:gd name="connsiteY4" fmla="*/ 4182508 h 4586594"/>
              <a:gd name="connsiteX5" fmla="*/ 8430231 w 9757962"/>
              <a:gd name="connsiteY5" fmla="*/ 4204129 h 4586594"/>
              <a:gd name="connsiteX6" fmla="*/ 8045602 w 9757962"/>
              <a:gd name="connsiteY6" fmla="*/ 4209361 h 4586594"/>
              <a:gd name="connsiteX7" fmla="*/ 7245558 w 9757962"/>
              <a:gd name="connsiteY7" fmla="*/ 4586012 h 4586594"/>
              <a:gd name="connsiteX8" fmla="*/ 7416103 w 9757962"/>
              <a:gd name="connsiteY8" fmla="*/ 4205667 h 4586594"/>
              <a:gd name="connsiteX9" fmla="*/ 7225545 w 9757962"/>
              <a:gd name="connsiteY9" fmla="*/ 4213740 h 4586594"/>
              <a:gd name="connsiteX10" fmla="*/ 5997548 w 9757962"/>
              <a:gd name="connsiteY10" fmla="*/ 4246431 h 4586594"/>
              <a:gd name="connsiteX11" fmla="*/ 247126 w 9757962"/>
              <a:gd name="connsiteY11" fmla="*/ 4298453 h 4586594"/>
              <a:gd name="connsiteX12" fmla="*/ 101569 w 9757962"/>
              <a:gd name="connsiteY12" fmla="*/ 2523145 h 4586594"/>
              <a:gd name="connsiteX13" fmla="*/ 17745 w 9757962"/>
              <a:gd name="connsiteY13" fmla="*/ 476529 h 4586594"/>
              <a:gd name="connsiteX14" fmla="*/ 201392 w 9757962"/>
              <a:gd name="connsiteY14" fmla="*/ 16797 h 4586594"/>
              <a:gd name="connsiteX15" fmla="*/ 6389991 w 9757962"/>
              <a:gd name="connsiteY15" fmla="*/ 53203 h 4586594"/>
              <a:gd name="connsiteX16" fmla="*/ 8992161 w 9757962"/>
              <a:gd name="connsiteY16" fmla="*/ 13361 h 4586594"/>
              <a:gd name="connsiteX17" fmla="*/ 9494966 w 9757962"/>
              <a:gd name="connsiteY17" fmla="*/ 3458 h 4586594"/>
              <a:gd name="connsiteX0" fmla="*/ 9494966 w 9757962"/>
              <a:gd name="connsiteY0" fmla="*/ 3458 h 4586594"/>
              <a:gd name="connsiteX1" fmla="*/ 9723377 w 9757962"/>
              <a:gd name="connsiteY1" fmla="*/ 99833 h 4586594"/>
              <a:gd name="connsiteX2" fmla="*/ 9731221 w 9757962"/>
              <a:gd name="connsiteY2" fmla="*/ 1857735 h 4586594"/>
              <a:gd name="connsiteX3" fmla="*/ 9723747 w 9757962"/>
              <a:gd name="connsiteY3" fmla="*/ 4161359 h 4586594"/>
              <a:gd name="connsiteX4" fmla="*/ 9212369 w 9757962"/>
              <a:gd name="connsiteY4" fmla="*/ 4182508 h 4586594"/>
              <a:gd name="connsiteX5" fmla="*/ 8430231 w 9757962"/>
              <a:gd name="connsiteY5" fmla="*/ 4204129 h 4586594"/>
              <a:gd name="connsiteX6" fmla="*/ 8045602 w 9757962"/>
              <a:gd name="connsiteY6" fmla="*/ 4209361 h 4586594"/>
              <a:gd name="connsiteX7" fmla="*/ 7245558 w 9757962"/>
              <a:gd name="connsiteY7" fmla="*/ 4586012 h 4586594"/>
              <a:gd name="connsiteX8" fmla="*/ 7416103 w 9757962"/>
              <a:gd name="connsiteY8" fmla="*/ 4205667 h 4586594"/>
              <a:gd name="connsiteX9" fmla="*/ 7225545 w 9757962"/>
              <a:gd name="connsiteY9" fmla="*/ 4213740 h 4586594"/>
              <a:gd name="connsiteX10" fmla="*/ 5997548 w 9757962"/>
              <a:gd name="connsiteY10" fmla="*/ 4246431 h 4586594"/>
              <a:gd name="connsiteX11" fmla="*/ 247126 w 9757962"/>
              <a:gd name="connsiteY11" fmla="*/ 4298453 h 4586594"/>
              <a:gd name="connsiteX12" fmla="*/ 101569 w 9757962"/>
              <a:gd name="connsiteY12" fmla="*/ 2523145 h 4586594"/>
              <a:gd name="connsiteX13" fmla="*/ 17745 w 9757962"/>
              <a:gd name="connsiteY13" fmla="*/ 476529 h 4586594"/>
              <a:gd name="connsiteX14" fmla="*/ 201392 w 9757962"/>
              <a:gd name="connsiteY14" fmla="*/ 16797 h 4586594"/>
              <a:gd name="connsiteX15" fmla="*/ 6389991 w 9757962"/>
              <a:gd name="connsiteY15" fmla="*/ 53203 h 4586594"/>
              <a:gd name="connsiteX16" fmla="*/ 8992161 w 9757962"/>
              <a:gd name="connsiteY16" fmla="*/ 13361 h 4586594"/>
              <a:gd name="connsiteX17" fmla="*/ 9494966 w 9757962"/>
              <a:gd name="connsiteY17" fmla="*/ 3458 h 4586594"/>
              <a:gd name="connsiteX0" fmla="*/ 9511995 w 9774991"/>
              <a:gd name="connsiteY0" fmla="*/ 3458 h 4586594"/>
              <a:gd name="connsiteX1" fmla="*/ 9740406 w 9774991"/>
              <a:gd name="connsiteY1" fmla="*/ 99833 h 4586594"/>
              <a:gd name="connsiteX2" fmla="*/ 9748250 w 9774991"/>
              <a:gd name="connsiteY2" fmla="*/ 1857735 h 4586594"/>
              <a:gd name="connsiteX3" fmla="*/ 9740776 w 9774991"/>
              <a:gd name="connsiteY3" fmla="*/ 4161359 h 4586594"/>
              <a:gd name="connsiteX4" fmla="*/ 9229398 w 9774991"/>
              <a:gd name="connsiteY4" fmla="*/ 4182508 h 4586594"/>
              <a:gd name="connsiteX5" fmla="*/ 8447260 w 9774991"/>
              <a:gd name="connsiteY5" fmla="*/ 4204129 h 4586594"/>
              <a:gd name="connsiteX6" fmla="*/ 8062631 w 9774991"/>
              <a:gd name="connsiteY6" fmla="*/ 4209361 h 4586594"/>
              <a:gd name="connsiteX7" fmla="*/ 7262587 w 9774991"/>
              <a:gd name="connsiteY7" fmla="*/ 4586012 h 4586594"/>
              <a:gd name="connsiteX8" fmla="*/ 7433132 w 9774991"/>
              <a:gd name="connsiteY8" fmla="*/ 4205667 h 4586594"/>
              <a:gd name="connsiteX9" fmla="*/ 7242574 w 9774991"/>
              <a:gd name="connsiteY9" fmla="*/ 4213740 h 4586594"/>
              <a:gd name="connsiteX10" fmla="*/ 6014577 w 9774991"/>
              <a:gd name="connsiteY10" fmla="*/ 4246431 h 4586594"/>
              <a:gd name="connsiteX11" fmla="*/ 264155 w 9774991"/>
              <a:gd name="connsiteY11" fmla="*/ 4298453 h 4586594"/>
              <a:gd name="connsiteX12" fmla="*/ 118598 w 9774991"/>
              <a:gd name="connsiteY12" fmla="*/ 2523145 h 4586594"/>
              <a:gd name="connsiteX13" fmla="*/ 34774 w 9774991"/>
              <a:gd name="connsiteY13" fmla="*/ 476529 h 4586594"/>
              <a:gd name="connsiteX14" fmla="*/ 187098 w 9774991"/>
              <a:gd name="connsiteY14" fmla="*/ 93555 h 4586594"/>
              <a:gd name="connsiteX15" fmla="*/ 6407020 w 9774991"/>
              <a:gd name="connsiteY15" fmla="*/ 53203 h 4586594"/>
              <a:gd name="connsiteX16" fmla="*/ 9009190 w 9774991"/>
              <a:gd name="connsiteY16" fmla="*/ 13361 h 4586594"/>
              <a:gd name="connsiteX17" fmla="*/ 9511995 w 9774991"/>
              <a:gd name="connsiteY17" fmla="*/ 3458 h 4586594"/>
              <a:gd name="connsiteX0" fmla="*/ 9482057 w 9745053"/>
              <a:gd name="connsiteY0" fmla="*/ 3458 h 4586594"/>
              <a:gd name="connsiteX1" fmla="*/ 9710468 w 9745053"/>
              <a:gd name="connsiteY1" fmla="*/ 99833 h 4586594"/>
              <a:gd name="connsiteX2" fmla="*/ 9718312 w 9745053"/>
              <a:gd name="connsiteY2" fmla="*/ 1857735 h 4586594"/>
              <a:gd name="connsiteX3" fmla="*/ 9710838 w 9745053"/>
              <a:gd name="connsiteY3" fmla="*/ 4161359 h 4586594"/>
              <a:gd name="connsiteX4" fmla="*/ 9199460 w 9745053"/>
              <a:gd name="connsiteY4" fmla="*/ 4182508 h 4586594"/>
              <a:gd name="connsiteX5" fmla="*/ 8417322 w 9745053"/>
              <a:gd name="connsiteY5" fmla="*/ 4204129 h 4586594"/>
              <a:gd name="connsiteX6" fmla="*/ 8032693 w 9745053"/>
              <a:gd name="connsiteY6" fmla="*/ 4209361 h 4586594"/>
              <a:gd name="connsiteX7" fmla="*/ 7232649 w 9745053"/>
              <a:gd name="connsiteY7" fmla="*/ 4586012 h 4586594"/>
              <a:gd name="connsiteX8" fmla="*/ 7403194 w 9745053"/>
              <a:gd name="connsiteY8" fmla="*/ 4205667 h 4586594"/>
              <a:gd name="connsiteX9" fmla="*/ 7212636 w 9745053"/>
              <a:gd name="connsiteY9" fmla="*/ 4213740 h 4586594"/>
              <a:gd name="connsiteX10" fmla="*/ 5984639 w 9745053"/>
              <a:gd name="connsiteY10" fmla="*/ 4246431 h 4586594"/>
              <a:gd name="connsiteX11" fmla="*/ 234217 w 9745053"/>
              <a:gd name="connsiteY11" fmla="*/ 4298453 h 4586594"/>
              <a:gd name="connsiteX12" fmla="*/ 88660 w 9745053"/>
              <a:gd name="connsiteY12" fmla="*/ 2523145 h 4586594"/>
              <a:gd name="connsiteX13" fmla="*/ 4836 w 9745053"/>
              <a:gd name="connsiteY13" fmla="*/ 476529 h 4586594"/>
              <a:gd name="connsiteX14" fmla="*/ 157160 w 9745053"/>
              <a:gd name="connsiteY14" fmla="*/ 93555 h 4586594"/>
              <a:gd name="connsiteX15" fmla="*/ 6377082 w 9745053"/>
              <a:gd name="connsiteY15" fmla="*/ 53203 h 4586594"/>
              <a:gd name="connsiteX16" fmla="*/ 8979252 w 9745053"/>
              <a:gd name="connsiteY16" fmla="*/ 13361 h 4586594"/>
              <a:gd name="connsiteX17" fmla="*/ 9482057 w 9745053"/>
              <a:gd name="connsiteY17" fmla="*/ 3458 h 4586594"/>
              <a:gd name="connsiteX0" fmla="*/ 9482057 w 9745053"/>
              <a:gd name="connsiteY0" fmla="*/ 3458 h 4586594"/>
              <a:gd name="connsiteX1" fmla="*/ 9710468 w 9745053"/>
              <a:gd name="connsiteY1" fmla="*/ 99833 h 4586594"/>
              <a:gd name="connsiteX2" fmla="*/ 9718312 w 9745053"/>
              <a:gd name="connsiteY2" fmla="*/ 1857735 h 4586594"/>
              <a:gd name="connsiteX3" fmla="*/ 9710838 w 9745053"/>
              <a:gd name="connsiteY3" fmla="*/ 4161359 h 4586594"/>
              <a:gd name="connsiteX4" fmla="*/ 9199460 w 9745053"/>
              <a:gd name="connsiteY4" fmla="*/ 4182508 h 4586594"/>
              <a:gd name="connsiteX5" fmla="*/ 8417322 w 9745053"/>
              <a:gd name="connsiteY5" fmla="*/ 4204129 h 4586594"/>
              <a:gd name="connsiteX6" fmla="*/ 8032693 w 9745053"/>
              <a:gd name="connsiteY6" fmla="*/ 4209361 h 4586594"/>
              <a:gd name="connsiteX7" fmla="*/ 7232649 w 9745053"/>
              <a:gd name="connsiteY7" fmla="*/ 4586012 h 4586594"/>
              <a:gd name="connsiteX8" fmla="*/ 7403194 w 9745053"/>
              <a:gd name="connsiteY8" fmla="*/ 4205667 h 4586594"/>
              <a:gd name="connsiteX9" fmla="*/ 7212636 w 9745053"/>
              <a:gd name="connsiteY9" fmla="*/ 4213740 h 4586594"/>
              <a:gd name="connsiteX10" fmla="*/ 5984639 w 9745053"/>
              <a:gd name="connsiteY10" fmla="*/ 4246431 h 4586594"/>
              <a:gd name="connsiteX11" fmla="*/ 234217 w 9745053"/>
              <a:gd name="connsiteY11" fmla="*/ 4298453 h 4586594"/>
              <a:gd name="connsiteX12" fmla="*/ 88660 w 9745053"/>
              <a:gd name="connsiteY12" fmla="*/ 2523145 h 4586594"/>
              <a:gd name="connsiteX13" fmla="*/ 4836 w 9745053"/>
              <a:gd name="connsiteY13" fmla="*/ 476529 h 4586594"/>
              <a:gd name="connsiteX14" fmla="*/ 157160 w 9745053"/>
              <a:gd name="connsiteY14" fmla="*/ 93555 h 4586594"/>
              <a:gd name="connsiteX15" fmla="*/ 6387207 w 9745053"/>
              <a:gd name="connsiteY15" fmla="*/ 9477 h 4586594"/>
              <a:gd name="connsiteX16" fmla="*/ 8979252 w 9745053"/>
              <a:gd name="connsiteY16" fmla="*/ 13361 h 4586594"/>
              <a:gd name="connsiteX17" fmla="*/ 9482057 w 9745053"/>
              <a:gd name="connsiteY17" fmla="*/ 3458 h 4586594"/>
              <a:gd name="connsiteX0" fmla="*/ 9481430 w 9744426"/>
              <a:gd name="connsiteY0" fmla="*/ 3458 h 4586594"/>
              <a:gd name="connsiteX1" fmla="*/ 9709841 w 9744426"/>
              <a:gd name="connsiteY1" fmla="*/ 99833 h 4586594"/>
              <a:gd name="connsiteX2" fmla="*/ 9717685 w 9744426"/>
              <a:gd name="connsiteY2" fmla="*/ 1857735 h 4586594"/>
              <a:gd name="connsiteX3" fmla="*/ 9710211 w 9744426"/>
              <a:gd name="connsiteY3" fmla="*/ 4161359 h 4586594"/>
              <a:gd name="connsiteX4" fmla="*/ 9198833 w 9744426"/>
              <a:gd name="connsiteY4" fmla="*/ 4182508 h 4586594"/>
              <a:gd name="connsiteX5" fmla="*/ 8416695 w 9744426"/>
              <a:gd name="connsiteY5" fmla="*/ 4204129 h 4586594"/>
              <a:gd name="connsiteX6" fmla="*/ 8032066 w 9744426"/>
              <a:gd name="connsiteY6" fmla="*/ 4209361 h 4586594"/>
              <a:gd name="connsiteX7" fmla="*/ 7232022 w 9744426"/>
              <a:gd name="connsiteY7" fmla="*/ 4586012 h 4586594"/>
              <a:gd name="connsiteX8" fmla="*/ 7402567 w 9744426"/>
              <a:gd name="connsiteY8" fmla="*/ 4205667 h 4586594"/>
              <a:gd name="connsiteX9" fmla="*/ 7212009 w 9744426"/>
              <a:gd name="connsiteY9" fmla="*/ 4213740 h 4586594"/>
              <a:gd name="connsiteX10" fmla="*/ 5984012 w 9744426"/>
              <a:gd name="connsiteY10" fmla="*/ 4246431 h 4586594"/>
              <a:gd name="connsiteX11" fmla="*/ 233590 w 9744426"/>
              <a:gd name="connsiteY11" fmla="*/ 4298453 h 4586594"/>
              <a:gd name="connsiteX12" fmla="*/ 88033 w 9744426"/>
              <a:gd name="connsiteY12" fmla="*/ 2523145 h 4586594"/>
              <a:gd name="connsiteX13" fmla="*/ 5158 w 9744426"/>
              <a:gd name="connsiteY13" fmla="*/ 530948 h 4586594"/>
              <a:gd name="connsiteX14" fmla="*/ 156533 w 9744426"/>
              <a:gd name="connsiteY14" fmla="*/ 93555 h 4586594"/>
              <a:gd name="connsiteX15" fmla="*/ 6386580 w 9744426"/>
              <a:gd name="connsiteY15" fmla="*/ 9477 h 4586594"/>
              <a:gd name="connsiteX16" fmla="*/ 8978625 w 9744426"/>
              <a:gd name="connsiteY16" fmla="*/ 13361 h 4586594"/>
              <a:gd name="connsiteX17" fmla="*/ 9481430 w 9744426"/>
              <a:gd name="connsiteY17" fmla="*/ 3458 h 4586594"/>
              <a:gd name="connsiteX0" fmla="*/ 9481117 w 9744113"/>
              <a:gd name="connsiteY0" fmla="*/ 3458 h 4586594"/>
              <a:gd name="connsiteX1" fmla="*/ 9709528 w 9744113"/>
              <a:gd name="connsiteY1" fmla="*/ 99833 h 4586594"/>
              <a:gd name="connsiteX2" fmla="*/ 9717372 w 9744113"/>
              <a:gd name="connsiteY2" fmla="*/ 1857735 h 4586594"/>
              <a:gd name="connsiteX3" fmla="*/ 9709898 w 9744113"/>
              <a:gd name="connsiteY3" fmla="*/ 4161359 h 4586594"/>
              <a:gd name="connsiteX4" fmla="*/ 9198520 w 9744113"/>
              <a:gd name="connsiteY4" fmla="*/ 4182508 h 4586594"/>
              <a:gd name="connsiteX5" fmla="*/ 8416382 w 9744113"/>
              <a:gd name="connsiteY5" fmla="*/ 4204129 h 4586594"/>
              <a:gd name="connsiteX6" fmla="*/ 8031753 w 9744113"/>
              <a:gd name="connsiteY6" fmla="*/ 4209361 h 4586594"/>
              <a:gd name="connsiteX7" fmla="*/ 7231709 w 9744113"/>
              <a:gd name="connsiteY7" fmla="*/ 4586012 h 4586594"/>
              <a:gd name="connsiteX8" fmla="*/ 7402254 w 9744113"/>
              <a:gd name="connsiteY8" fmla="*/ 4205667 h 4586594"/>
              <a:gd name="connsiteX9" fmla="*/ 7211696 w 9744113"/>
              <a:gd name="connsiteY9" fmla="*/ 4213740 h 4586594"/>
              <a:gd name="connsiteX10" fmla="*/ 5983699 w 9744113"/>
              <a:gd name="connsiteY10" fmla="*/ 4246431 h 4586594"/>
              <a:gd name="connsiteX11" fmla="*/ 233277 w 9744113"/>
              <a:gd name="connsiteY11" fmla="*/ 4298453 h 4586594"/>
              <a:gd name="connsiteX12" fmla="*/ 87720 w 9744113"/>
              <a:gd name="connsiteY12" fmla="*/ 2523145 h 4586594"/>
              <a:gd name="connsiteX13" fmla="*/ 4845 w 9744113"/>
              <a:gd name="connsiteY13" fmla="*/ 530948 h 4586594"/>
              <a:gd name="connsiteX14" fmla="*/ 156980 w 9744113"/>
              <a:gd name="connsiteY14" fmla="*/ 137092 h 4586594"/>
              <a:gd name="connsiteX15" fmla="*/ 6386267 w 9744113"/>
              <a:gd name="connsiteY15" fmla="*/ 9477 h 4586594"/>
              <a:gd name="connsiteX16" fmla="*/ 8978312 w 9744113"/>
              <a:gd name="connsiteY16" fmla="*/ 13361 h 4586594"/>
              <a:gd name="connsiteX17" fmla="*/ 9481117 w 9744113"/>
              <a:gd name="connsiteY17" fmla="*/ 3458 h 4586594"/>
              <a:gd name="connsiteX0" fmla="*/ 9477408 w 9740404"/>
              <a:gd name="connsiteY0" fmla="*/ 3458 h 4586594"/>
              <a:gd name="connsiteX1" fmla="*/ 9705819 w 9740404"/>
              <a:gd name="connsiteY1" fmla="*/ 99833 h 4586594"/>
              <a:gd name="connsiteX2" fmla="*/ 9713663 w 9740404"/>
              <a:gd name="connsiteY2" fmla="*/ 1857735 h 4586594"/>
              <a:gd name="connsiteX3" fmla="*/ 9706189 w 9740404"/>
              <a:gd name="connsiteY3" fmla="*/ 4161359 h 4586594"/>
              <a:gd name="connsiteX4" fmla="*/ 9194811 w 9740404"/>
              <a:gd name="connsiteY4" fmla="*/ 4182508 h 4586594"/>
              <a:gd name="connsiteX5" fmla="*/ 8412673 w 9740404"/>
              <a:gd name="connsiteY5" fmla="*/ 4204129 h 4586594"/>
              <a:gd name="connsiteX6" fmla="*/ 8028044 w 9740404"/>
              <a:gd name="connsiteY6" fmla="*/ 4209361 h 4586594"/>
              <a:gd name="connsiteX7" fmla="*/ 7228000 w 9740404"/>
              <a:gd name="connsiteY7" fmla="*/ 4586012 h 4586594"/>
              <a:gd name="connsiteX8" fmla="*/ 7398545 w 9740404"/>
              <a:gd name="connsiteY8" fmla="*/ 4205667 h 4586594"/>
              <a:gd name="connsiteX9" fmla="*/ 7207987 w 9740404"/>
              <a:gd name="connsiteY9" fmla="*/ 4213740 h 4586594"/>
              <a:gd name="connsiteX10" fmla="*/ 5979990 w 9740404"/>
              <a:gd name="connsiteY10" fmla="*/ 4246431 h 4586594"/>
              <a:gd name="connsiteX11" fmla="*/ 229568 w 9740404"/>
              <a:gd name="connsiteY11" fmla="*/ 4298453 h 4586594"/>
              <a:gd name="connsiteX12" fmla="*/ 84011 w 9740404"/>
              <a:gd name="connsiteY12" fmla="*/ 2523145 h 4586594"/>
              <a:gd name="connsiteX13" fmla="*/ 1136 w 9740404"/>
              <a:gd name="connsiteY13" fmla="*/ 530948 h 4586594"/>
              <a:gd name="connsiteX14" fmla="*/ 153271 w 9740404"/>
              <a:gd name="connsiteY14" fmla="*/ 137092 h 4586594"/>
              <a:gd name="connsiteX15" fmla="*/ 6382558 w 9740404"/>
              <a:gd name="connsiteY15" fmla="*/ 9477 h 4586594"/>
              <a:gd name="connsiteX16" fmla="*/ 8974603 w 9740404"/>
              <a:gd name="connsiteY16" fmla="*/ 13361 h 4586594"/>
              <a:gd name="connsiteX17" fmla="*/ 9477408 w 9740404"/>
              <a:gd name="connsiteY17" fmla="*/ 3458 h 4586594"/>
              <a:gd name="connsiteX0" fmla="*/ 9486740 w 9749736"/>
              <a:gd name="connsiteY0" fmla="*/ 3458 h 4586594"/>
              <a:gd name="connsiteX1" fmla="*/ 9715151 w 9749736"/>
              <a:gd name="connsiteY1" fmla="*/ 99833 h 4586594"/>
              <a:gd name="connsiteX2" fmla="*/ 9722995 w 9749736"/>
              <a:gd name="connsiteY2" fmla="*/ 1857735 h 4586594"/>
              <a:gd name="connsiteX3" fmla="*/ 9715521 w 9749736"/>
              <a:gd name="connsiteY3" fmla="*/ 4161359 h 4586594"/>
              <a:gd name="connsiteX4" fmla="*/ 9204143 w 9749736"/>
              <a:gd name="connsiteY4" fmla="*/ 4182508 h 4586594"/>
              <a:gd name="connsiteX5" fmla="*/ 8422005 w 9749736"/>
              <a:gd name="connsiteY5" fmla="*/ 4204129 h 4586594"/>
              <a:gd name="connsiteX6" fmla="*/ 8037376 w 9749736"/>
              <a:gd name="connsiteY6" fmla="*/ 4209361 h 4586594"/>
              <a:gd name="connsiteX7" fmla="*/ 7237332 w 9749736"/>
              <a:gd name="connsiteY7" fmla="*/ 4586012 h 4586594"/>
              <a:gd name="connsiteX8" fmla="*/ 7407877 w 9749736"/>
              <a:gd name="connsiteY8" fmla="*/ 4205667 h 4586594"/>
              <a:gd name="connsiteX9" fmla="*/ 7217319 w 9749736"/>
              <a:gd name="connsiteY9" fmla="*/ 4213740 h 4586594"/>
              <a:gd name="connsiteX10" fmla="*/ 5989322 w 9749736"/>
              <a:gd name="connsiteY10" fmla="*/ 4246431 h 4586594"/>
              <a:gd name="connsiteX11" fmla="*/ 238900 w 9749736"/>
              <a:gd name="connsiteY11" fmla="*/ 4298453 h 4586594"/>
              <a:gd name="connsiteX12" fmla="*/ 93343 w 9749736"/>
              <a:gd name="connsiteY12" fmla="*/ 2523145 h 4586594"/>
              <a:gd name="connsiteX13" fmla="*/ 10468 w 9749736"/>
              <a:gd name="connsiteY13" fmla="*/ 530948 h 4586594"/>
              <a:gd name="connsiteX14" fmla="*/ 97489 w 9749736"/>
              <a:gd name="connsiteY14" fmla="*/ 149115 h 4586594"/>
              <a:gd name="connsiteX15" fmla="*/ 6391890 w 9749736"/>
              <a:gd name="connsiteY15" fmla="*/ 9477 h 4586594"/>
              <a:gd name="connsiteX16" fmla="*/ 8983935 w 9749736"/>
              <a:gd name="connsiteY16" fmla="*/ 13361 h 4586594"/>
              <a:gd name="connsiteX17" fmla="*/ 9486740 w 9749736"/>
              <a:gd name="connsiteY17" fmla="*/ 3458 h 4586594"/>
              <a:gd name="connsiteX0" fmla="*/ 9486740 w 9793439"/>
              <a:gd name="connsiteY0" fmla="*/ 75473 h 4658609"/>
              <a:gd name="connsiteX1" fmla="*/ 9715151 w 9793439"/>
              <a:gd name="connsiteY1" fmla="*/ 171848 h 4658609"/>
              <a:gd name="connsiteX2" fmla="*/ 9779506 w 9793439"/>
              <a:gd name="connsiteY2" fmla="*/ 2048524 h 4658609"/>
              <a:gd name="connsiteX3" fmla="*/ 9715521 w 9793439"/>
              <a:gd name="connsiteY3" fmla="*/ 4233374 h 4658609"/>
              <a:gd name="connsiteX4" fmla="*/ 9204143 w 9793439"/>
              <a:gd name="connsiteY4" fmla="*/ 4254523 h 4658609"/>
              <a:gd name="connsiteX5" fmla="*/ 8422005 w 9793439"/>
              <a:gd name="connsiteY5" fmla="*/ 4276144 h 4658609"/>
              <a:gd name="connsiteX6" fmla="*/ 8037376 w 9793439"/>
              <a:gd name="connsiteY6" fmla="*/ 4281376 h 4658609"/>
              <a:gd name="connsiteX7" fmla="*/ 7237332 w 9793439"/>
              <a:gd name="connsiteY7" fmla="*/ 4658027 h 4658609"/>
              <a:gd name="connsiteX8" fmla="*/ 7407877 w 9793439"/>
              <a:gd name="connsiteY8" fmla="*/ 4277682 h 4658609"/>
              <a:gd name="connsiteX9" fmla="*/ 7217319 w 9793439"/>
              <a:gd name="connsiteY9" fmla="*/ 4285755 h 4658609"/>
              <a:gd name="connsiteX10" fmla="*/ 5989322 w 9793439"/>
              <a:gd name="connsiteY10" fmla="*/ 4318446 h 4658609"/>
              <a:gd name="connsiteX11" fmla="*/ 238900 w 9793439"/>
              <a:gd name="connsiteY11" fmla="*/ 4370468 h 4658609"/>
              <a:gd name="connsiteX12" fmla="*/ 93343 w 9793439"/>
              <a:gd name="connsiteY12" fmla="*/ 2595160 h 4658609"/>
              <a:gd name="connsiteX13" fmla="*/ 10468 w 9793439"/>
              <a:gd name="connsiteY13" fmla="*/ 602963 h 4658609"/>
              <a:gd name="connsiteX14" fmla="*/ 97489 w 9793439"/>
              <a:gd name="connsiteY14" fmla="*/ 221130 h 4658609"/>
              <a:gd name="connsiteX15" fmla="*/ 6391890 w 9793439"/>
              <a:gd name="connsiteY15" fmla="*/ 81492 h 4658609"/>
              <a:gd name="connsiteX16" fmla="*/ 8983935 w 9793439"/>
              <a:gd name="connsiteY16" fmla="*/ 85376 h 4658609"/>
              <a:gd name="connsiteX17" fmla="*/ 9486740 w 9793439"/>
              <a:gd name="connsiteY17" fmla="*/ 75473 h 4658609"/>
              <a:gd name="connsiteX0" fmla="*/ 9486740 w 9792089"/>
              <a:gd name="connsiteY0" fmla="*/ 3458 h 4586594"/>
              <a:gd name="connsiteX1" fmla="*/ 9715151 w 9792089"/>
              <a:gd name="connsiteY1" fmla="*/ 99833 h 4586594"/>
              <a:gd name="connsiteX2" fmla="*/ 9779506 w 9792089"/>
              <a:gd name="connsiteY2" fmla="*/ 1976509 h 4586594"/>
              <a:gd name="connsiteX3" fmla="*/ 9715521 w 9792089"/>
              <a:gd name="connsiteY3" fmla="*/ 4161359 h 4586594"/>
              <a:gd name="connsiteX4" fmla="*/ 9204143 w 9792089"/>
              <a:gd name="connsiteY4" fmla="*/ 4182508 h 4586594"/>
              <a:gd name="connsiteX5" fmla="*/ 8422005 w 9792089"/>
              <a:gd name="connsiteY5" fmla="*/ 4204129 h 4586594"/>
              <a:gd name="connsiteX6" fmla="*/ 8037376 w 9792089"/>
              <a:gd name="connsiteY6" fmla="*/ 4209361 h 4586594"/>
              <a:gd name="connsiteX7" fmla="*/ 7237332 w 9792089"/>
              <a:gd name="connsiteY7" fmla="*/ 4586012 h 4586594"/>
              <a:gd name="connsiteX8" fmla="*/ 7407877 w 9792089"/>
              <a:gd name="connsiteY8" fmla="*/ 4205667 h 4586594"/>
              <a:gd name="connsiteX9" fmla="*/ 7217319 w 9792089"/>
              <a:gd name="connsiteY9" fmla="*/ 4213740 h 4586594"/>
              <a:gd name="connsiteX10" fmla="*/ 5989322 w 9792089"/>
              <a:gd name="connsiteY10" fmla="*/ 4246431 h 4586594"/>
              <a:gd name="connsiteX11" fmla="*/ 238900 w 9792089"/>
              <a:gd name="connsiteY11" fmla="*/ 4298453 h 4586594"/>
              <a:gd name="connsiteX12" fmla="*/ 93343 w 9792089"/>
              <a:gd name="connsiteY12" fmla="*/ 2523145 h 4586594"/>
              <a:gd name="connsiteX13" fmla="*/ 10468 w 9792089"/>
              <a:gd name="connsiteY13" fmla="*/ 530948 h 4586594"/>
              <a:gd name="connsiteX14" fmla="*/ 97489 w 9792089"/>
              <a:gd name="connsiteY14" fmla="*/ 149115 h 4586594"/>
              <a:gd name="connsiteX15" fmla="*/ 6391890 w 9792089"/>
              <a:gd name="connsiteY15" fmla="*/ 9477 h 4586594"/>
              <a:gd name="connsiteX16" fmla="*/ 8983935 w 9792089"/>
              <a:gd name="connsiteY16" fmla="*/ 13361 h 4586594"/>
              <a:gd name="connsiteX17" fmla="*/ 9486740 w 9792089"/>
              <a:gd name="connsiteY17" fmla="*/ 3458 h 4586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792089" h="4586594">
                <a:moveTo>
                  <a:pt x="9486740" y="3458"/>
                </a:moveTo>
                <a:cubicBezTo>
                  <a:pt x="9608609" y="17870"/>
                  <a:pt x="9702239" y="-44549"/>
                  <a:pt x="9715151" y="99833"/>
                </a:cubicBezTo>
                <a:cubicBezTo>
                  <a:pt x="9744763" y="430954"/>
                  <a:pt x="9820064" y="1179006"/>
                  <a:pt x="9779506" y="1976509"/>
                </a:cubicBezTo>
                <a:cubicBezTo>
                  <a:pt x="9821453" y="2872786"/>
                  <a:pt x="9747762" y="4009775"/>
                  <a:pt x="9715521" y="4161359"/>
                </a:cubicBezTo>
                <a:cubicBezTo>
                  <a:pt x="9446860" y="4212001"/>
                  <a:pt x="9419729" y="4175380"/>
                  <a:pt x="9204143" y="4182508"/>
                </a:cubicBezTo>
                <a:lnTo>
                  <a:pt x="8422005" y="4204129"/>
                </a:lnTo>
                <a:lnTo>
                  <a:pt x="8037376" y="4209361"/>
                </a:lnTo>
                <a:cubicBezTo>
                  <a:pt x="7952820" y="4216563"/>
                  <a:pt x="7868491" y="4404455"/>
                  <a:pt x="7237332" y="4586012"/>
                </a:cubicBezTo>
                <a:cubicBezTo>
                  <a:pt x="7212892" y="4601135"/>
                  <a:pt x="7434449" y="4317853"/>
                  <a:pt x="7407877" y="4205667"/>
                </a:cubicBezTo>
                <a:lnTo>
                  <a:pt x="7217319" y="4213740"/>
                </a:lnTo>
                <a:lnTo>
                  <a:pt x="5989322" y="4246431"/>
                </a:lnTo>
                <a:cubicBezTo>
                  <a:pt x="4635231" y="4269266"/>
                  <a:pt x="2061843" y="4343979"/>
                  <a:pt x="238900" y="4298453"/>
                </a:cubicBezTo>
                <a:cubicBezTo>
                  <a:pt x="67346" y="4318795"/>
                  <a:pt x="106883" y="4077771"/>
                  <a:pt x="93343" y="2523145"/>
                </a:cubicBezTo>
                <a:cubicBezTo>
                  <a:pt x="78840" y="1882752"/>
                  <a:pt x="9777" y="926620"/>
                  <a:pt x="10468" y="530948"/>
                </a:cubicBezTo>
                <a:cubicBezTo>
                  <a:pt x="11159" y="135276"/>
                  <a:pt x="-45388" y="172775"/>
                  <a:pt x="97489" y="149115"/>
                </a:cubicBezTo>
                <a:cubicBezTo>
                  <a:pt x="1625900" y="105255"/>
                  <a:pt x="4329024" y="-2658"/>
                  <a:pt x="6391890" y="9477"/>
                </a:cubicBezTo>
                <a:lnTo>
                  <a:pt x="8983935" y="13361"/>
                </a:lnTo>
                <a:cubicBezTo>
                  <a:pt x="9151710" y="25102"/>
                  <a:pt x="9364871" y="-10954"/>
                  <a:pt x="9486740" y="3458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09E72EC-1178-47C7-A287-A05A6D497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-60000" flipH="1">
            <a:off x="1390656" y="1015766"/>
            <a:ext cx="9361145" cy="4365520"/>
          </a:xfrm>
          <a:custGeom>
            <a:avLst/>
            <a:gdLst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23535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405213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23535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23535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23535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85624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85624 w 9735159"/>
              <a:gd name="connsiteY7" fmla="*/ 4466489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85624 w 9735159"/>
              <a:gd name="connsiteY7" fmla="*/ 4466489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3171"/>
              <a:gd name="connsiteX1" fmla="*/ 9719033 w 9735159"/>
              <a:gd name="connsiteY1" fmla="*/ 122134 h 4583171"/>
              <a:gd name="connsiteX2" fmla="*/ 9675361 w 9735159"/>
              <a:gd name="connsiteY2" fmla="*/ 1854278 h 4583171"/>
              <a:gd name="connsiteX3" fmla="*/ 9667887 w 9735159"/>
              <a:gd name="connsiteY3" fmla="*/ 4129680 h 4583171"/>
              <a:gd name="connsiteX4" fmla="*/ 9156509 w 9735159"/>
              <a:gd name="connsiteY4" fmla="*/ 4179051 h 4583171"/>
              <a:gd name="connsiteX5" fmla="*/ 8374371 w 9735159"/>
              <a:gd name="connsiteY5" fmla="*/ 4200672 h 4583171"/>
              <a:gd name="connsiteX6" fmla="*/ 7989742 w 9735159"/>
              <a:gd name="connsiteY6" fmla="*/ 4205904 h 4583171"/>
              <a:gd name="connsiteX7" fmla="*/ 7685624 w 9735159"/>
              <a:gd name="connsiteY7" fmla="*/ 4466489 h 4583171"/>
              <a:gd name="connsiteX8" fmla="*/ 7189698 w 9735159"/>
              <a:gd name="connsiteY8" fmla="*/ 4582555 h 4583171"/>
              <a:gd name="connsiteX9" fmla="*/ 7423142 w 9735159"/>
              <a:gd name="connsiteY9" fmla="*/ 4218401 h 4583171"/>
              <a:gd name="connsiteX10" fmla="*/ 7322085 w 9735159"/>
              <a:gd name="connsiteY10" fmla="*/ 4198994 h 4583171"/>
              <a:gd name="connsiteX11" fmla="*/ 5976239 w 9735159"/>
              <a:gd name="connsiteY11" fmla="*/ 4198994 h 4583171"/>
              <a:gd name="connsiteX12" fmla="*/ 5703149 w 9735159"/>
              <a:gd name="connsiteY12" fmla="*/ 4203217 h 4583171"/>
              <a:gd name="connsiteX13" fmla="*/ 204518 w 9735159"/>
              <a:gd name="connsiteY13" fmla="*/ 4241988 h 4583171"/>
              <a:gd name="connsiteX14" fmla="*/ 45709 w 9735159"/>
              <a:gd name="connsiteY14" fmla="*/ 2519688 h 4583171"/>
              <a:gd name="connsiteX15" fmla="*/ 0 w 9735159"/>
              <a:gd name="connsiteY15" fmla="*/ 105770 h 4583171"/>
              <a:gd name="connsiteX16" fmla="*/ 6334131 w 9735159"/>
              <a:gd name="connsiteY16" fmla="*/ 49746 h 4583171"/>
              <a:gd name="connsiteX17" fmla="*/ 8936301 w 9735159"/>
              <a:gd name="connsiteY17" fmla="*/ 9904 h 4583171"/>
              <a:gd name="connsiteX18" fmla="*/ 9439106 w 9735159"/>
              <a:gd name="connsiteY18" fmla="*/ 1 h 4583171"/>
              <a:gd name="connsiteX0" fmla="*/ 9439106 w 9735159"/>
              <a:gd name="connsiteY0" fmla="*/ 1 h 4585292"/>
              <a:gd name="connsiteX1" fmla="*/ 9719033 w 9735159"/>
              <a:gd name="connsiteY1" fmla="*/ 122134 h 4585292"/>
              <a:gd name="connsiteX2" fmla="*/ 9675361 w 9735159"/>
              <a:gd name="connsiteY2" fmla="*/ 1854278 h 4585292"/>
              <a:gd name="connsiteX3" fmla="*/ 9667887 w 9735159"/>
              <a:gd name="connsiteY3" fmla="*/ 4129680 h 4585292"/>
              <a:gd name="connsiteX4" fmla="*/ 9156509 w 9735159"/>
              <a:gd name="connsiteY4" fmla="*/ 4179051 h 4585292"/>
              <a:gd name="connsiteX5" fmla="*/ 8374371 w 9735159"/>
              <a:gd name="connsiteY5" fmla="*/ 4200672 h 4585292"/>
              <a:gd name="connsiteX6" fmla="*/ 7989742 w 9735159"/>
              <a:gd name="connsiteY6" fmla="*/ 4205904 h 4585292"/>
              <a:gd name="connsiteX7" fmla="*/ 7685624 w 9735159"/>
              <a:gd name="connsiteY7" fmla="*/ 4466489 h 4585292"/>
              <a:gd name="connsiteX8" fmla="*/ 7189698 w 9735159"/>
              <a:gd name="connsiteY8" fmla="*/ 4582555 h 4585292"/>
              <a:gd name="connsiteX9" fmla="*/ 7423142 w 9735159"/>
              <a:gd name="connsiteY9" fmla="*/ 4218401 h 4585292"/>
              <a:gd name="connsiteX10" fmla="*/ 7322085 w 9735159"/>
              <a:gd name="connsiteY10" fmla="*/ 4198994 h 4585292"/>
              <a:gd name="connsiteX11" fmla="*/ 5976239 w 9735159"/>
              <a:gd name="connsiteY11" fmla="*/ 4198994 h 4585292"/>
              <a:gd name="connsiteX12" fmla="*/ 5703149 w 9735159"/>
              <a:gd name="connsiteY12" fmla="*/ 4203217 h 4585292"/>
              <a:gd name="connsiteX13" fmla="*/ 204518 w 9735159"/>
              <a:gd name="connsiteY13" fmla="*/ 4241988 h 4585292"/>
              <a:gd name="connsiteX14" fmla="*/ 45709 w 9735159"/>
              <a:gd name="connsiteY14" fmla="*/ 2519688 h 4585292"/>
              <a:gd name="connsiteX15" fmla="*/ 0 w 9735159"/>
              <a:gd name="connsiteY15" fmla="*/ 105770 h 4585292"/>
              <a:gd name="connsiteX16" fmla="*/ 6334131 w 9735159"/>
              <a:gd name="connsiteY16" fmla="*/ 49746 h 4585292"/>
              <a:gd name="connsiteX17" fmla="*/ 8936301 w 9735159"/>
              <a:gd name="connsiteY17" fmla="*/ 9904 h 4585292"/>
              <a:gd name="connsiteX18" fmla="*/ 9439106 w 9735159"/>
              <a:gd name="connsiteY18" fmla="*/ 1 h 4585292"/>
              <a:gd name="connsiteX0" fmla="*/ 9439106 w 9735159"/>
              <a:gd name="connsiteY0" fmla="*/ 1 h 4585292"/>
              <a:gd name="connsiteX1" fmla="*/ 9719033 w 9735159"/>
              <a:gd name="connsiteY1" fmla="*/ 122134 h 4585292"/>
              <a:gd name="connsiteX2" fmla="*/ 9675361 w 9735159"/>
              <a:gd name="connsiteY2" fmla="*/ 1854278 h 4585292"/>
              <a:gd name="connsiteX3" fmla="*/ 9667887 w 9735159"/>
              <a:gd name="connsiteY3" fmla="*/ 4129680 h 4585292"/>
              <a:gd name="connsiteX4" fmla="*/ 9156509 w 9735159"/>
              <a:gd name="connsiteY4" fmla="*/ 4179051 h 4585292"/>
              <a:gd name="connsiteX5" fmla="*/ 8374371 w 9735159"/>
              <a:gd name="connsiteY5" fmla="*/ 4200672 h 4585292"/>
              <a:gd name="connsiteX6" fmla="*/ 7989742 w 9735159"/>
              <a:gd name="connsiteY6" fmla="*/ 4205904 h 4585292"/>
              <a:gd name="connsiteX7" fmla="*/ 7685624 w 9735159"/>
              <a:gd name="connsiteY7" fmla="*/ 4466489 h 4585292"/>
              <a:gd name="connsiteX8" fmla="*/ 7189698 w 9735159"/>
              <a:gd name="connsiteY8" fmla="*/ 4582555 h 4585292"/>
              <a:gd name="connsiteX9" fmla="*/ 7406209 w 9735159"/>
              <a:gd name="connsiteY9" fmla="*/ 4195824 h 4585292"/>
              <a:gd name="connsiteX10" fmla="*/ 7322085 w 9735159"/>
              <a:gd name="connsiteY10" fmla="*/ 4198994 h 4585292"/>
              <a:gd name="connsiteX11" fmla="*/ 5976239 w 9735159"/>
              <a:gd name="connsiteY11" fmla="*/ 4198994 h 4585292"/>
              <a:gd name="connsiteX12" fmla="*/ 5703149 w 9735159"/>
              <a:gd name="connsiteY12" fmla="*/ 4203217 h 4585292"/>
              <a:gd name="connsiteX13" fmla="*/ 204518 w 9735159"/>
              <a:gd name="connsiteY13" fmla="*/ 4241988 h 4585292"/>
              <a:gd name="connsiteX14" fmla="*/ 45709 w 9735159"/>
              <a:gd name="connsiteY14" fmla="*/ 2519688 h 4585292"/>
              <a:gd name="connsiteX15" fmla="*/ 0 w 9735159"/>
              <a:gd name="connsiteY15" fmla="*/ 105770 h 4585292"/>
              <a:gd name="connsiteX16" fmla="*/ 6334131 w 9735159"/>
              <a:gd name="connsiteY16" fmla="*/ 49746 h 4585292"/>
              <a:gd name="connsiteX17" fmla="*/ 8936301 w 9735159"/>
              <a:gd name="connsiteY17" fmla="*/ 9904 h 4585292"/>
              <a:gd name="connsiteX18" fmla="*/ 9439106 w 9735159"/>
              <a:gd name="connsiteY18" fmla="*/ 1 h 4585292"/>
              <a:gd name="connsiteX0" fmla="*/ 9439106 w 9735159"/>
              <a:gd name="connsiteY0" fmla="*/ 1 h 4585292"/>
              <a:gd name="connsiteX1" fmla="*/ 9719033 w 9735159"/>
              <a:gd name="connsiteY1" fmla="*/ 122134 h 4585292"/>
              <a:gd name="connsiteX2" fmla="*/ 9675361 w 9735159"/>
              <a:gd name="connsiteY2" fmla="*/ 1854278 h 4585292"/>
              <a:gd name="connsiteX3" fmla="*/ 9667887 w 9735159"/>
              <a:gd name="connsiteY3" fmla="*/ 4129680 h 4585292"/>
              <a:gd name="connsiteX4" fmla="*/ 9156509 w 9735159"/>
              <a:gd name="connsiteY4" fmla="*/ 4179051 h 4585292"/>
              <a:gd name="connsiteX5" fmla="*/ 8374371 w 9735159"/>
              <a:gd name="connsiteY5" fmla="*/ 4200672 h 4585292"/>
              <a:gd name="connsiteX6" fmla="*/ 7989742 w 9735159"/>
              <a:gd name="connsiteY6" fmla="*/ 4205904 h 4585292"/>
              <a:gd name="connsiteX7" fmla="*/ 7685624 w 9735159"/>
              <a:gd name="connsiteY7" fmla="*/ 4466489 h 4585292"/>
              <a:gd name="connsiteX8" fmla="*/ 7189698 w 9735159"/>
              <a:gd name="connsiteY8" fmla="*/ 4582555 h 4585292"/>
              <a:gd name="connsiteX9" fmla="*/ 7406209 w 9735159"/>
              <a:gd name="connsiteY9" fmla="*/ 4195824 h 4585292"/>
              <a:gd name="connsiteX10" fmla="*/ 7322085 w 9735159"/>
              <a:gd name="connsiteY10" fmla="*/ 4198994 h 4585292"/>
              <a:gd name="connsiteX11" fmla="*/ 5703149 w 9735159"/>
              <a:gd name="connsiteY11" fmla="*/ 4203217 h 4585292"/>
              <a:gd name="connsiteX12" fmla="*/ 204518 w 9735159"/>
              <a:gd name="connsiteY12" fmla="*/ 4241988 h 4585292"/>
              <a:gd name="connsiteX13" fmla="*/ 45709 w 9735159"/>
              <a:gd name="connsiteY13" fmla="*/ 2519688 h 4585292"/>
              <a:gd name="connsiteX14" fmla="*/ 0 w 9735159"/>
              <a:gd name="connsiteY14" fmla="*/ 105770 h 4585292"/>
              <a:gd name="connsiteX15" fmla="*/ 6334131 w 9735159"/>
              <a:gd name="connsiteY15" fmla="*/ 49746 h 4585292"/>
              <a:gd name="connsiteX16" fmla="*/ 8936301 w 9735159"/>
              <a:gd name="connsiteY16" fmla="*/ 9904 h 4585292"/>
              <a:gd name="connsiteX17" fmla="*/ 9439106 w 9735159"/>
              <a:gd name="connsiteY17" fmla="*/ 1 h 4585292"/>
              <a:gd name="connsiteX0" fmla="*/ 9439106 w 9735159"/>
              <a:gd name="connsiteY0" fmla="*/ 1 h 4585292"/>
              <a:gd name="connsiteX1" fmla="*/ 9719033 w 9735159"/>
              <a:gd name="connsiteY1" fmla="*/ 122134 h 4585292"/>
              <a:gd name="connsiteX2" fmla="*/ 9675361 w 9735159"/>
              <a:gd name="connsiteY2" fmla="*/ 1854278 h 4585292"/>
              <a:gd name="connsiteX3" fmla="*/ 9667887 w 9735159"/>
              <a:gd name="connsiteY3" fmla="*/ 4129680 h 4585292"/>
              <a:gd name="connsiteX4" fmla="*/ 9156509 w 9735159"/>
              <a:gd name="connsiteY4" fmla="*/ 4179051 h 4585292"/>
              <a:gd name="connsiteX5" fmla="*/ 8374371 w 9735159"/>
              <a:gd name="connsiteY5" fmla="*/ 4200672 h 4585292"/>
              <a:gd name="connsiteX6" fmla="*/ 7989742 w 9735159"/>
              <a:gd name="connsiteY6" fmla="*/ 4205904 h 4585292"/>
              <a:gd name="connsiteX7" fmla="*/ 7685624 w 9735159"/>
              <a:gd name="connsiteY7" fmla="*/ 4466489 h 4585292"/>
              <a:gd name="connsiteX8" fmla="*/ 7189698 w 9735159"/>
              <a:gd name="connsiteY8" fmla="*/ 4582555 h 4585292"/>
              <a:gd name="connsiteX9" fmla="*/ 7406209 w 9735159"/>
              <a:gd name="connsiteY9" fmla="*/ 4195824 h 4585292"/>
              <a:gd name="connsiteX10" fmla="*/ 7169685 w 9735159"/>
              <a:gd name="connsiteY10" fmla="*/ 4210283 h 4585292"/>
              <a:gd name="connsiteX11" fmla="*/ 5703149 w 9735159"/>
              <a:gd name="connsiteY11" fmla="*/ 4203217 h 4585292"/>
              <a:gd name="connsiteX12" fmla="*/ 204518 w 9735159"/>
              <a:gd name="connsiteY12" fmla="*/ 4241988 h 4585292"/>
              <a:gd name="connsiteX13" fmla="*/ 45709 w 9735159"/>
              <a:gd name="connsiteY13" fmla="*/ 2519688 h 4585292"/>
              <a:gd name="connsiteX14" fmla="*/ 0 w 9735159"/>
              <a:gd name="connsiteY14" fmla="*/ 105770 h 4585292"/>
              <a:gd name="connsiteX15" fmla="*/ 6334131 w 9735159"/>
              <a:gd name="connsiteY15" fmla="*/ 49746 h 4585292"/>
              <a:gd name="connsiteX16" fmla="*/ 8936301 w 9735159"/>
              <a:gd name="connsiteY16" fmla="*/ 9904 h 4585292"/>
              <a:gd name="connsiteX17" fmla="*/ 9439106 w 9735159"/>
              <a:gd name="connsiteY17" fmla="*/ 1 h 4585292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29680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685624 w 9735159"/>
              <a:gd name="connsiteY7" fmla="*/ 4466489 h 4583125"/>
              <a:gd name="connsiteX8" fmla="*/ 7189698 w 9735159"/>
              <a:gd name="connsiteY8" fmla="*/ 4582555 h 4583125"/>
              <a:gd name="connsiteX9" fmla="*/ 7406209 w 9735159"/>
              <a:gd name="connsiteY9" fmla="*/ 4195824 h 4583125"/>
              <a:gd name="connsiteX10" fmla="*/ 7169685 w 9735159"/>
              <a:gd name="connsiteY10" fmla="*/ 4210283 h 4583125"/>
              <a:gd name="connsiteX11" fmla="*/ 5703149 w 9735159"/>
              <a:gd name="connsiteY11" fmla="*/ 4203217 h 4583125"/>
              <a:gd name="connsiteX12" fmla="*/ 204518 w 9735159"/>
              <a:gd name="connsiteY12" fmla="*/ 4241988 h 4583125"/>
              <a:gd name="connsiteX13" fmla="*/ 45709 w 9735159"/>
              <a:gd name="connsiteY13" fmla="*/ 2519688 h 4583125"/>
              <a:gd name="connsiteX14" fmla="*/ 0 w 9735159"/>
              <a:gd name="connsiteY14" fmla="*/ 105770 h 4583125"/>
              <a:gd name="connsiteX15" fmla="*/ 6334131 w 9735159"/>
              <a:gd name="connsiteY15" fmla="*/ 49746 h 4583125"/>
              <a:gd name="connsiteX16" fmla="*/ 8936301 w 9735159"/>
              <a:gd name="connsiteY16" fmla="*/ 9904 h 4583125"/>
              <a:gd name="connsiteX17" fmla="*/ 9439106 w 9735159"/>
              <a:gd name="connsiteY17" fmla="*/ 1 h 4583125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57902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685624 w 9735159"/>
              <a:gd name="connsiteY7" fmla="*/ 4466489 h 4583125"/>
              <a:gd name="connsiteX8" fmla="*/ 7189698 w 9735159"/>
              <a:gd name="connsiteY8" fmla="*/ 4582555 h 4583125"/>
              <a:gd name="connsiteX9" fmla="*/ 7406209 w 9735159"/>
              <a:gd name="connsiteY9" fmla="*/ 4195824 h 4583125"/>
              <a:gd name="connsiteX10" fmla="*/ 7169685 w 9735159"/>
              <a:gd name="connsiteY10" fmla="*/ 4210283 h 4583125"/>
              <a:gd name="connsiteX11" fmla="*/ 5703149 w 9735159"/>
              <a:gd name="connsiteY11" fmla="*/ 4203217 h 4583125"/>
              <a:gd name="connsiteX12" fmla="*/ 204518 w 9735159"/>
              <a:gd name="connsiteY12" fmla="*/ 4241988 h 4583125"/>
              <a:gd name="connsiteX13" fmla="*/ 45709 w 9735159"/>
              <a:gd name="connsiteY13" fmla="*/ 2519688 h 4583125"/>
              <a:gd name="connsiteX14" fmla="*/ 0 w 9735159"/>
              <a:gd name="connsiteY14" fmla="*/ 105770 h 4583125"/>
              <a:gd name="connsiteX15" fmla="*/ 6334131 w 9735159"/>
              <a:gd name="connsiteY15" fmla="*/ 49746 h 4583125"/>
              <a:gd name="connsiteX16" fmla="*/ 8936301 w 9735159"/>
              <a:gd name="connsiteY16" fmla="*/ 9904 h 4583125"/>
              <a:gd name="connsiteX17" fmla="*/ 9439106 w 9735159"/>
              <a:gd name="connsiteY17" fmla="*/ 1 h 4583125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57902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189698 w 9735159"/>
              <a:gd name="connsiteY7" fmla="*/ 4582555 h 4583125"/>
              <a:gd name="connsiteX8" fmla="*/ 7406209 w 9735159"/>
              <a:gd name="connsiteY8" fmla="*/ 4195824 h 4583125"/>
              <a:gd name="connsiteX9" fmla="*/ 7169685 w 9735159"/>
              <a:gd name="connsiteY9" fmla="*/ 4210283 h 4583125"/>
              <a:gd name="connsiteX10" fmla="*/ 5703149 w 9735159"/>
              <a:gd name="connsiteY10" fmla="*/ 4203217 h 4583125"/>
              <a:gd name="connsiteX11" fmla="*/ 204518 w 9735159"/>
              <a:gd name="connsiteY11" fmla="*/ 4241988 h 4583125"/>
              <a:gd name="connsiteX12" fmla="*/ 45709 w 9735159"/>
              <a:gd name="connsiteY12" fmla="*/ 2519688 h 4583125"/>
              <a:gd name="connsiteX13" fmla="*/ 0 w 9735159"/>
              <a:gd name="connsiteY13" fmla="*/ 105770 h 4583125"/>
              <a:gd name="connsiteX14" fmla="*/ 6334131 w 9735159"/>
              <a:gd name="connsiteY14" fmla="*/ 49746 h 4583125"/>
              <a:gd name="connsiteX15" fmla="*/ 8936301 w 9735159"/>
              <a:gd name="connsiteY15" fmla="*/ 9904 h 4583125"/>
              <a:gd name="connsiteX16" fmla="*/ 9439106 w 9735159"/>
              <a:gd name="connsiteY16" fmla="*/ 1 h 4583125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57902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189698 w 9735159"/>
              <a:gd name="connsiteY7" fmla="*/ 4582555 h 4583125"/>
              <a:gd name="connsiteX8" fmla="*/ 7406209 w 9735159"/>
              <a:gd name="connsiteY8" fmla="*/ 4195824 h 4583125"/>
              <a:gd name="connsiteX9" fmla="*/ 7169685 w 9735159"/>
              <a:gd name="connsiteY9" fmla="*/ 4210283 h 4583125"/>
              <a:gd name="connsiteX10" fmla="*/ 5703149 w 9735159"/>
              <a:gd name="connsiteY10" fmla="*/ 4203217 h 4583125"/>
              <a:gd name="connsiteX11" fmla="*/ 204518 w 9735159"/>
              <a:gd name="connsiteY11" fmla="*/ 4241988 h 4583125"/>
              <a:gd name="connsiteX12" fmla="*/ 45709 w 9735159"/>
              <a:gd name="connsiteY12" fmla="*/ 2519688 h 4583125"/>
              <a:gd name="connsiteX13" fmla="*/ 0 w 9735159"/>
              <a:gd name="connsiteY13" fmla="*/ 105770 h 4583125"/>
              <a:gd name="connsiteX14" fmla="*/ 6334131 w 9735159"/>
              <a:gd name="connsiteY14" fmla="*/ 49746 h 4583125"/>
              <a:gd name="connsiteX15" fmla="*/ 8936301 w 9735159"/>
              <a:gd name="connsiteY15" fmla="*/ 9904 h 4583125"/>
              <a:gd name="connsiteX16" fmla="*/ 9439106 w 9735159"/>
              <a:gd name="connsiteY16" fmla="*/ 1 h 4583125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57902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189698 w 9735159"/>
              <a:gd name="connsiteY7" fmla="*/ 4582555 h 4583125"/>
              <a:gd name="connsiteX8" fmla="*/ 7406209 w 9735159"/>
              <a:gd name="connsiteY8" fmla="*/ 4195824 h 4583125"/>
              <a:gd name="connsiteX9" fmla="*/ 7169685 w 9735159"/>
              <a:gd name="connsiteY9" fmla="*/ 4210283 h 4583125"/>
              <a:gd name="connsiteX10" fmla="*/ 5703149 w 9735159"/>
              <a:gd name="connsiteY10" fmla="*/ 4203217 h 4583125"/>
              <a:gd name="connsiteX11" fmla="*/ 204518 w 9735159"/>
              <a:gd name="connsiteY11" fmla="*/ 4241988 h 4583125"/>
              <a:gd name="connsiteX12" fmla="*/ 45709 w 9735159"/>
              <a:gd name="connsiteY12" fmla="*/ 2519688 h 4583125"/>
              <a:gd name="connsiteX13" fmla="*/ 0 w 9735159"/>
              <a:gd name="connsiteY13" fmla="*/ 105770 h 4583125"/>
              <a:gd name="connsiteX14" fmla="*/ 6334131 w 9735159"/>
              <a:gd name="connsiteY14" fmla="*/ 49746 h 4583125"/>
              <a:gd name="connsiteX15" fmla="*/ 8936301 w 9735159"/>
              <a:gd name="connsiteY15" fmla="*/ 9904 h 4583125"/>
              <a:gd name="connsiteX16" fmla="*/ 9439106 w 9735159"/>
              <a:gd name="connsiteY16" fmla="*/ 1 h 4583125"/>
              <a:gd name="connsiteX0" fmla="*/ 9439106 w 9735159"/>
              <a:gd name="connsiteY0" fmla="*/ 1 h 4583178"/>
              <a:gd name="connsiteX1" fmla="*/ 9719033 w 9735159"/>
              <a:gd name="connsiteY1" fmla="*/ 122134 h 4583178"/>
              <a:gd name="connsiteX2" fmla="*/ 9675361 w 9735159"/>
              <a:gd name="connsiteY2" fmla="*/ 1854278 h 4583178"/>
              <a:gd name="connsiteX3" fmla="*/ 9667887 w 9735159"/>
              <a:gd name="connsiteY3" fmla="*/ 4157902 h 4583178"/>
              <a:gd name="connsiteX4" fmla="*/ 9156509 w 9735159"/>
              <a:gd name="connsiteY4" fmla="*/ 4179051 h 4583178"/>
              <a:gd name="connsiteX5" fmla="*/ 8374371 w 9735159"/>
              <a:gd name="connsiteY5" fmla="*/ 4200672 h 4583178"/>
              <a:gd name="connsiteX6" fmla="*/ 7989742 w 9735159"/>
              <a:gd name="connsiteY6" fmla="*/ 4205904 h 4583178"/>
              <a:gd name="connsiteX7" fmla="*/ 7189698 w 9735159"/>
              <a:gd name="connsiteY7" fmla="*/ 4582555 h 4583178"/>
              <a:gd name="connsiteX8" fmla="*/ 7389118 w 9735159"/>
              <a:gd name="connsiteY8" fmla="*/ 4221461 h 4583178"/>
              <a:gd name="connsiteX9" fmla="*/ 7169685 w 9735159"/>
              <a:gd name="connsiteY9" fmla="*/ 4210283 h 4583178"/>
              <a:gd name="connsiteX10" fmla="*/ 5703149 w 9735159"/>
              <a:gd name="connsiteY10" fmla="*/ 4203217 h 4583178"/>
              <a:gd name="connsiteX11" fmla="*/ 204518 w 9735159"/>
              <a:gd name="connsiteY11" fmla="*/ 4241988 h 4583178"/>
              <a:gd name="connsiteX12" fmla="*/ 45709 w 9735159"/>
              <a:gd name="connsiteY12" fmla="*/ 2519688 h 4583178"/>
              <a:gd name="connsiteX13" fmla="*/ 0 w 9735159"/>
              <a:gd name="connsiteY13" fmla="*/ 105770 h 4583178"/>
              <a:gd name="connsiteX14" fmla="*/ 6334131 w 9735159"/>
              <a:gd name="connsiteY14" fmla="*/ 49746 h 4583178"/>
              <a:gd name="connsiteX15" fmla="*/ 8936301 w 9735159"/>
              <a:gd name="connsiteY15" fmla="*/ 9904 h 4583178"/>
              <a:gd name="connsiteX16" fmla="*/ 9439106 w 9735159"/>
              <a:gd name="connsiteY16" fmla="*/ 1 h 4583178"/>
              <a:gd name="connsiteX0" fmla="*/ 9439106 w 9702102"/>
              <a:gd name="connsiteY0" fmla="*/ 3457 h 4586634"/>
              <a:gd name="connsiteX1" fmla="*/ 9667517 w 9702102"/>
              <a:gd name="connsiteY1" fmla="*/ 99832 h 4586634"/>
              <a:gd name="connsiteX2" fmla="*/ 9675361 w 9702102"/>
              <a:gd name="connsiteY2" fmla="*/ 1857734 h 4586634"/>
              <a:gd name="connsiteX3" fmla="*/ 9667887 w 9702102"/>
              <a:gd name="connsiteY3" fmla="*/ 4161358 h 4586634"/>
              <a:gd name="connsiteX4" fmla="*/ 9156509 w 9702102"/>
              <a:gd name="connsiteY4" fmla="*/ 4182507 h 4586634"/>
              <a:gd name="connsiteX5" fmla="*/ 8374371 w 9702102"/>
              <a:gd name="connsiteY5" fmla="*/ 4204128 h 4586634"/>
              <a:gd name="connsiteX6" fmla="*/ 7989742 w 9702102"/>
              <a:gd name="connsiteY6" fmla="*/ 4209360 h 4586634"/>
              <a:gd name="connsiteX7" fmla="*/ 7189698 w 9702102"/>
              <a:gd name="connsiteY7" fmla="*/ 4586011 h 4586634"/>
              <a:gd name="connsiteX8" fmla="*/ 7389118 w 9702102"/>
              <a:gd name="connsiteY8" fmla="*/ 4224917 h 4586634"/>
              <a:gd name="connsiteX9" fmla="*/ 7169685 w 9702102"/>
              <a:gd name="connsiteY9" fmla="*/ 4213739 h 4586634"/>
              <a:gd name="connsiteX10" fmla="*/ 5703149 w 9702102"/>
              <a:gd name="connsiteY10" fmla="*/ 4206673 h 4586634"/>
              <a:gd name="connsiteX11" fmla="*/ 204518 w 9702102"/>
              <a:gd name="connsiteY11" fmla="*/ 4245444 h 4586634"/>
              <a:gd name="connsiteX12" fmla="*/ 45709 w 9702102"/>
              <a:gd name="connsiteY12" fmla="*/ 2523144 h 4586634"/>
              <a:gd name="connsiteX13" fmla="*/ 0 w 9702102"/>
              <a:gd name="connsiteY13" fmla="*/ 109226 h 4586634"/>
              <a:gd name="connsiteX14" fmla="*/ 6334131 w 9702102"/>
              <a:gd name="connsiteY14" fmla="*/ 53202 h 4586634"/>
              <a:gd name="connsiteX15" fmla="*/ 8936301 w 9702102"/>
              <a:gd name="connsiteY15" fmla="*/ 13360 h 4586634"/>
              <a:gd name="connsiteX16" fmla="*/ 9439106 w 9702102"/>
              <a:gd name="connsiteY16" fmla="*/ 3457 h 4586634"/>
              <a:gd name="connsiteX0" fmla="*/ 9439106 w 9702102"/>
              <a:gd name="connsiteY0" fmla="*/ 3457 h 4586634"/>
              <a:gd name="connsiteX1" fmla="*/ 9667517 w 9702102"/>
              <a:gd name="connsiteY1" fmla="*/ 99832 h 4586634"/>
              <a:gd name="connsiteX2" fmla="*/ 9675361 w 9702102"/>
              <a:gd name="connsiteY2" fmla="*/ 1857734 h 4586634"/>
              <a:gd name="connsiteX3" fmla="*/ 9667887 w 9702102"/>
              <a:gd name="connsiteY3" fmla="*/ 4161358 h 4586634"/>
              <a:gd name="connsiteX4" fmla="*/ 9156509 w 9702102"/>
              <a:gd name="connsiteY4" fmla="*/ 4182507 h 4586634"/>
              <a:gd name="connsiteX5" fmla="*/ 8374371 w 9702102"/>
              <a:gd name="connsiteY5" fmla="*/ 4204128 h 4586634"/>
              <a:gd name="connsiteX6" fmla="*/ 7989742 w 9702102"/>
              <a:gd name="connsiteY6" fmla="*/ 4209360 h 4586634"/>
              <a:gd name="connsiteX7" fmla="*/ 7189698 w 9702102"/>
              <a:gd name="connsiteY7" fmla="*/ 4586011 h 4586634"/>
              <a:gd name="connsiteX8" fmla="*/ 7389118 w 9702102"/>
              <a:gd name="connsiteY8" fmla="*/ 4224917 h 4586634"/>
              <a:gd name="connsiteX9" fmla="*/ 7169685 w 9702102"/>
              <a:gd name="connsiteY9" fmla="*/ 4213739 h 4586634"/>
              <a:gd name="connsiteX10" fmla="*/ 5703149 w 9702102"/>
              <a:gd name="connsiteY10" fmla="*/ 4206673 h 4586634"/>
              <a:gd name="connsiteX11" fmla="*/ 191266 w 9702102"/>
              <a:gd name="connsiteY11" fmla="*/ 4298452 h 4586634"/>
              <a:gd name="connsiteX12" fmla="*/ 45709 w 9702102"/>
              <a:gd name="connsiteY12" fmla="*/ 2523144 h 4586634"/>
              <a:gd name="connsiteX13" fmla="*/ 0 w 9702102"/>
              <a:gd name="connsiteY13" fmla="*/ 109226 h 4586634"/>
              <a:gd name="connsiteX14" fmla="*/ 6334131 w 9702102"/>
              <a:gd name="connsiteY14" fmla="*/ 53202 h 4586634"/>
              <a:gd name="connsiteX15" fmla="*/ 8936301 w 9702102"/>
              <a:gd name="connsiteY15" fmla="*/ 13360 h 4586634"/>
              <a:gd name="connsiteX16" fmla="*/ 9439106 w 9702102"/>
              <a:gd name="connsiteY16" fmla="*/ 3457 h 4586634"/>
              <a:gd name="connsiteX0" fmla="*/ 9439106 w 9702102"/>
              <a:gd name="connsiteY0" fmla="*/ 3457 h 4586634"/>
              <a:gd name="connsiteX1" fmla="*/ 9667517 w 9702102"/>
              <a:gd name="connsiteY1" fmla="*/ 99832 h 4586634"/>
              <a:gd name="connsiteX2" fmla="*/ 9675361 w 9702102"/>
              <a:gd name="connsiteY2" fmla="*/ 1857734 h 4586634"/>
              <a:gd name="connsiteX3" fmla="*/ 9667887 w 9702102"/>
              <a:gd name="connsiteY3" fmla="*/ 4161358 h 4586634"/>
              <a:gd name="connsiteX4" fmla="*/ 9156509 w 9702102"/>
              <a:gd name="connsiteY4" fmla="*/ 4182507 h 4586634"/>
              <a:gd name="connsiteX5" fmla="*/ 8374371 w 9702102"/>
              <a:gd name="connsiteY5" fmla="*/ 4204128 h 4586634"/>
              <a:gd name="connsiteX6" fmla="*/ 7989742 w 9702102"/>
              <a:gd name="connsiteY6" fmla="*/ 4209360 h 4586634"/>
              <a:gd name="connsiteX7" fmla="*/ 7189698 w 9702102"/>
              <a:gd name="connsiteY7" fmla="*/ 4586011 h 4586634"/>
              <a:gd name="connsiteX8" fmla="*/ 7389118 w 9702102"/>
              <a:gd name="connsiteY8" fmla="*/ 4224917 h 4586634"/>
              <a:gd name="connsiteX9" fmla="*/ 7169685 w 9702102"/>
              <a:gd name="connsiteY9" fmla="*/ 4213739 h 4586634"/>
              <a:gd name="connsiteX10" fmla="*/ 5941688 w 9702102"/>
              <a:gd name="connsiteY10" fmla="*/ 4246430 h 4586634"/>
              <a:gd name="connsiteX11" fmla="*/ 191266 w 9702102"/>
              <a:gd name="connsiteY11" fmla="*/ 4298452 h 4586634"/>
              <a:gd name="connsiteX12" fmla="*/ 45709 w 9702102"/>
              <a:gd name="connsiteY12" fmla="*/ 2523144 h 4586634"/>
              <a:gd name="connsiteX13" fmla="*/ 0 w 9702102"/>
              <a:gd name="connsiteY13" fmla="*/ 109226 h 4586634"/>
              <a:gd name="connsiteX14" fmla="*/ 6334131 w 9702102"/>
              <a:gd name="connsiteY14" fmla="*/ 53202 h 4586634"/>
              <a:gd name="connsiteX15" fmla="*/ 8936301 w 9702102"/>
              <a:gd name="connsiteY15" fmla="*/ 13360 h 4586634"/>
              <a:gd name="connsiteX16" fmla="*/ 9439106 w 9702102"/>
              <a:gd name="connsiteY16" fmla="*/ 3457 h 4586634"/>
              <a:gd name="connsiteX0" fmla="*/ 9452358 w 9715354"/>
              <a:gd name="connsiteY0" fmla="*/ 3457 h 4586634"/>
              <a:gd name="connsiteX1" fmla="*/ 9680769 w 9715354"/>
              <a:gd name="connsiteY1" fmla="*/ 99832 h 4586634"/>
              <a:gd name="connsiteX2" fmla="*/ 9688613 w 9715354"/>
              <a:gd name="connsiteY2" fmla="*/ 1857734 h 4586634"/>
              <a:gd name="connsiteX3" fmla="*/ 9681139 w 9715354"/>
              <a:gd name="connsiteY3" fmla="*/ 4161358 h 4586634"/>
              <a:gd name="connsiteX4" fmla="*/ 9169761 w 9715354"/>
              <a:gd name="connsiteY4" fmla="*/ 4182507 h 4586634"/>
              <a:gd name="connsiteX5" fmla="*/ 8387623 w 9715354"/>
              <a:gd name="connsiteY5" fmla="*/ 4204128 h 4586634"/>
              <a:gd name="connsiteX6" fmla="*/ 8002994 w 9715354"/>
              <a:gd name="connsiteY6" fmla="*/ 4209360 h 4586634"/>
              <a:gd name="connsiteX7" fmla="*/ 7202950 w 9715354"/>
              <a:gd name="connsiteY7" fmla="*/ 4586011 h 4586634"/>
              <a:gd name="connsiteX8" fmla="*/ 7402370 w 9715354"/>
              <a:gd name="connsiteY8" fmla="*/ 4224917 h 4586634"/>
              <a:gd name="connsiteX9" fmla="*/ 7182937 w 9715354"/>
              <a:gd name="connsiteY9" fmla="*/ 4213739 h 4586634"/>
              <a:gd name="connsiteX10" fmla="*/ 5954940 w 9715354"/>
              <a:gd name="connsiteY10" fmla="*/ 4246430 h 4586634"/>
              <a:gd name="connsiteX11" fmla="*/ 204518 w 9715354"/>
              <a:gd name="connsiteY11" fmla="*/ 4298452 h 4586634"/>
              <a:gd name="connsiteX12" fmla="*/ 58961 w 9715354"/>
              <a:gd name="connsiteY12" fmla="*/ 2523144 h 4586634"/>
              <a:gd name="connsiteX13" fmla="*/ 0 w 9715354"/>
              <a:gd name="connsiteY13" fmla="*/ 29712 h 4586634"/>
              <a:gd name="connsiteX14" fmla="*/ 6347383 w 9715354"/>
              <a:gd name="connsiteY14" fmla="*/ 53202 h 4586634"/>
              <a:gd name="connsiteX15" fmla="*/ 8949553 w 9715354"/>
              <a:gd name="connsiteY15" fmla="*/ 13360 h 4586634"/>
              <a:gd name="connsiteX16" fmla="*/ 9452358 w 9715354"/>
              <a:gd name="connsiteY16" fmla="*/ 3457 h 4586634"/>
              <a:gd name="connsiteX0" fmla="*/ 9452358 w 9715354"/>
              <a:gd name="connsiteY0" fmla="*/ 3457 h 4586593"/>
              <a:gd name="connsiteX1" fmla="*/ 9680769 w 9715354"/>
              <a:gd name="connsiteY1" fmla="*/ 99832 h 4586593"/>
              <a:gd name="connsiteX2" fmla="*/ 9688613 w 9715354"/>
              <a:gd name="connsiteY2" fmla="*/ 1857734 h 4586593"/>
              <a:gd name="connsiteX3" fmla="*/ 9681139 w 9715354"/>
              <a:gd name="connsiteY3" fmla="*/ 4161358 h 4586593"/>
              <a:gd name="connsiteX4" fmla="*/ 9169761 w 9715354"/>
              <a:gd name="connsiteY4" fmla="*/ 4182507 h 4586593"/>
              <a:gd name="connsiteX5" fmla="*/ 8387623 w 9715354"/>
              <a:gd name="connsiteY5" fmla="*/ 4204128 h 4586593"/>
              <a:gd name="connsiteX6" fmla="*/ 8002994 w 9715354"/>
              <a:gd name="connsiteY6" fmla="*/ 4209360 h 4586593"/>
              <a:gd name="connsiteX7" fmla="*/ 7202950 w 9715354"/>
              <a:gd name="connsiteY7" fmla="*/ 4586011 h 4586593"/>
              <a:gd name="connsiteX8" fmla="*/ 7373495 w 9715354"/>
              <a:gd name="connsiteY8" fmla="*/ 4205666 h 4586593"/>
              <a:gd name="connsiteX9" fmla="*/ 7182937 w 9715354"/>
              <a:gd name="connsiteY9" fmla="*/ 4213739 h 4586593"/>
              <a:gd name="connsiteX10" fmla="*/ 5954940 w 9715354"/>
              <a:gd name="connsiteY10" fmla="*/ 4246430 h 4586593"/>
              <a:gd name="connsiteX11" fmla="*/ 204518 w 9715354"/>
              <a:gd name="connsiteY11" fmla="*/ 4298452 h 4586593"/>
              <a:gd name="connsiteX12" fmla="*/ 58961 w 9715354"/>
              <a:gd name="connsiteY12" fmla="*/ 2523144 h 4586593"/>
              <a:gd name="connsiteX13" fmla="*/ 0 w 9715354"/>
              <a:gd name="connsiteY13" fmla="*/ 29712 h 4586593"/>
              <a:gd name="connsiteX14" fmla="*/ 6347383 w 9715354"/>
              <a:gd name="connsiteY14" fmla="*/ 53202 h 4586593"/>
              <a:gd name="connsiteX15" fmla="*/ 8949553 w 9715354"/>
              <a:gd name="connsiteY15" fmla="*/ 13360 h 4586593"/>
              <a:gd name="connsiteX16" fmla="*/ 9452358 w 9715354"/>
              <a:gd name="connsiteY16" fmla="*/ 3457 h 4586593"/>
              <a:gd name="connsiteX0" fmla="*/ 9452358 w 9715354"/>
              <a:gd name="connsiteY0" fmla="*/ 3457 h 4586593"/>
              <a:gd name="connsiteX1" fmla="*/ 9680769 w 9715354"/>
              <a:gd name="connsiteY1" fmla="*/ 99832 h 4586593"/>
              <a:gd name="connsiteX2" fmla="*/ 9688613 w 9715354"/>
              <a:gd name="connsiteY2" fmla="*/ 1857734 h 4586593"/>
              <a:gd name="connsiteX3" fmla="*/ 9681139 w 9715354"/>
              <a:gd name="connsiteY3" fmla="*/ 4161358 h 4586593"/>
              <a:gd name="connsiteX4" fmla="*/ 9169761 w 9715354"/>
              <a:gd name="connsiteY4" fmla="*/ 4182507 h 4586593"/>
              <a:gd name="connsiteX5" fmla="*/ 8387623 w 9715354"/>
              <a:gd name="connsiteY5" fmla="*/ 4204128 h 4586593"/>
              <a:gd name="connsiteX6" fmla="*/ 8002994 w 9715354"/>
              <a:gd name="connsiteY6" fmla="*/ 4209360 h 4586593"/>
              <a:gd name="connsiteX7" fmla="*/ 7202950 w 9715354"/>
              <a:gd name="connsiteY7" fmla="*/ 4586011 h 4586593"/>
              <a:gd name="connsiteX8" fmla="*/ 7373495 w 9715354"/>
              <a:gd name="connsiteY8" fmla="*/ 4205666 h 4586593"/>
              <a:gd name="connsiteX9" fmla="*/ 7182937 w 9715354"/>
              <a:gd name="connsiteY9" fmla="*/ 4213739 h 4586593"/>
              <a:gd name="connsiteX10" fmla="*/ 5954940 w 9715354"/>
              <a:gd name="connsiteY10" fmla="*/ 4246430 h 4586593"/>
              <a:gd name="connsiteX11" fmla="*/ 204518 w 9715354"/>
              <a:gd name="connsiteY11" fmla="*/ 4298452 h 4586593"/>
              <a:gd name="connsiteX12" fmla="*/ 58961 w 9715354"/>
              <a:gd name="connsiteY12" fmla="*/ 2523144 h 4586593"/>
              <a:gd name="connsiteX13" fmla="*/ 0 w 9715354"/>
              <a:gd name="connsiteY13" fmla="*/ 29712 h 4586593"/>
              <a:gd name="connsiteX14" fmla="*/ 6347383 w 9715354"/>
              <a:gd name="connsiteY14" fmla="*/ 53202 h 4586593"/>
              <a:gd name="connsiteX15" fmla="*/ 8949553 w 9715354"/>
              <a:gd name="connsiteY15" fmla="*/ 13360 h 4586593"/>
              <a:gd name="connsiteX16" fmla="*/ 9452358 w 9715354"/>
              <a:gd name="connsiteY16" fmla="*/ 3457 h 4586593"/>
              <a:gd name="connsiteX0" fmla="*/ 9452358 w 9715354"/>
              <a:gd name="connsiteY0" fmla="*/ 3457 h 4586593"/>
              <a:gd name="connsiteX1" fmla="*/ 9680769 w 9715354"/>
              <a:gd name="connsiteY1" fmla="*/ 99832 h 4586593"/>
              <a:gd name="connsiteX2" fmla="*/ 9688613 w 9715354"/>
              <a:gd name="connsiteY2" fmla="*/ 1857734 h 4586593"/>
              <a:gd name="connsiteX3" fmla="*/ 9681139 w 9715354"/>
              <a:gd name="connsiteY3" fmla="*/ 4161358 h 4586593"/>
              <a:gd name="connsiteX4" fmla="*/ 9169761 w 9715354"/>
              <a:gd name="connsiteY4" fmla="*/ 4182507 h 4586593"/>
              <a:gd name="connsiteX5" fmla="*/ 8387623 w 9715354"/>
              <a:gd name="connsiteY5" fmla="*/ 4204128 h 4586593"/>
              <a:gd name="connsiteX6" fmla="*/ 8002994 w 9715354"/>
              <a:gd name="connsiteY6" fmla="*/ 4209360 h 4586593"/>
              <a:gd name="connsiteX7" fmla="*/ 7202950 w 9715354"/>
              <a:gd name="connsiteY7" fmla="*/ 4586011 h 4586593"/>
              <a:gd name="connsiteX8" fmla="*/ 7373495 w 9715354"/>
              <a:gd name="connsiteY8" fmla="*/ 4205666 h 4586593"/>
              <a:gd name="connsiteX9" fmla="*/ 7182937 w 9715354"/>
              <a:gd name="connsiteY9" fmla="*/ 4213739 h 4586593"/>
              <a:gd name="connsiteX10" fmla="*/ 5954940 w 9715354"/>
              <a:gd name="connsiteY10" fmla="*/ 4246430 h 4586593"/>
              <a:gd name="connsiteX11" fmla="*/ 204518 w 9715354"/>
              <a:gd name="connsiteY11" fmla="*/ 4298452 h 4586593"/>
              <a:gd name="connsiteX12" fmla="*/ 58961 w 9715354"/>
              <a:gd name="connsiteY12" fmla="*/ 2523144 h 4586593"/>
              <a:gd name="connsiteX13" fmla="*/ 0 w 9715354"/>
              <a:gd name="connsiteY13" fmla="*/ 29712 h 4586593"/>
              <a:gd name="connsiteX14" fmla="*/ 6347383 w 9715354"/>
              <a:gd name="connsiteY14" fmla="*/ 53202 h 4586593"/>
              <a:gd name="connsiteX15" fmla="*/ 8949553 w 9715354"/>
              <a:gd name="connsiteY15" fmla="*/ 13360 h 4586593"/>
              <a:gd name="connsiteX16" fmla="*/ 9452358 w 9715354"/>
              <a:gd name="connsiteY16" fmla="*/ 3457 h 4586593"/>
              <a:gd name="connsiteX0" fmla="*/ 9530791 w 9793787"/>
              <a:gd name="connsiteY0" fmla="*/ 166219 h 4749355"/>
              <a:gd name="connsiteX1" fmla="*/ 9759202 w 9793787"/>
              <a:gd name="connsiteY1" fmla="*/ 262594 h 4749355"/>
              <a:gd name="connsiteX2" fmla="*/ 9767046 w 9793787"/>
              <a:gd name="connsiteY2" fmla="*/ 2020496 h 4749355"/>
              <a:gd name="connsiteX3" fmla="*/ 9759572 w 9793787"/>
              <a:gd name="connsiteY3" fmla="*/ 4324120 h 4749355"/>
              <a:gd name="connsiteX4" fmla="*/ 9248194 w 9793787"/>
              <a:gd name="connsiteY4" fmla="*/ 4345269 h 4749355"/>
              <a:gd name="connsiteX5" fmla="*/ 8466056 w 9793787"/>
              <a:gd name="connsiteY5" fmla="*/ 4366890 h 4749355"/>
              <a:gd name="connsiteX6" fmla="*/ 8081427 w 9793787"/>
              <a:gd name="connsiteY6" fmla="*/ 4372122 h 4749355"/>
              <a:gd name="connsiteX7" fmla="*/ 7281383 w 9793787"/>
              <a:gd name="connsiteY7" fmla="*/ 4748773 h 4749355"/>
              <a:gd name="connsiteX8" fmla="*/ 7451928 w 9793787"/>
              <a:gd name="connsiteY8" fmla="*/ 4368428 h 4749355"/>
              <a:gd name="connsiteX9" fmla="*/ 7261370 w 9793787"/>
              <a:gd name="connsiteY9" fmla="*/ 4376501 h 4749355"/>
              <a:gd name="connsiteX10" fmla="*/ 6033373 w 9793787"/>
              <a:gd name="connsiteY10" fmla="*/ 4409192 h 4749355"/>
              <a:gd name="connsiteX11" fmla="*/ 282951 w 9793787"/>
              <a:gd name="connsiteY11" fmla="*/ 4461214 h 4749355"/>
              <a:gd name="connsiteX12" fmla="*/ 137394 w 9793787"/>
              <a:gd name="connsiteY12" fmla="*/ 2685906 h 4749355"/>
              <a:gd name="connsiteX13" fmla="*/ 78433 w 9793787"/>
              <a:gd name="connsiteY13" fmla="*/ 192474 h 4749355"/>
              <a:gd name="connsiteX14" fmla="*/ 650812 w 9793787"/>
              <a:gd name="connsiteY14" fmla="*/ 172339 h 4749355"/>
              <a:gd name="connsiteX15" fmla="*/ 6425816 w 9793787"/>
              <a:gd name="connsiteY15" fmla="*/ 215964 h 4749355"/>
              <a:gd name="connsiteX16" fmla="*/ 9027986 w 9793787"/>
              <a:gd name="connsiteY16" fmla="*/ 176122 h 4749355"/>
              <a:gd name="connsiteX17" fmla="*/ 9530791 w 9793787"/>
              <a:gd name="connsiteY17" fmla="*/ 166219 h 4749355"/>
              <a:gd name="connsiteX0" fmla="*/ 9543478 w 9806474"/>
              <a:gd name="connsiteY0" fmla="*/ 3458 h 4586594"/>
              <a:gd name="connsiteX1" fmla="*/ 9771889 w 9806474"/>
              <a:gd name="connsiteY1" fmla="*/ 99833 h 4586594"/>
              <a:gd name="connsiteX2" fmla="*/ 9779733 w 9806474"/>
              <a:gd name="connsiteY2" fmla="*/ 1857735 h 4586594"/>
              <a:gd name="connsiteX3" fmla="*/ 9772259 w 9806474"/>
              <a:gd name="connsiteY3" fmla="*/ 4161359 h 4586594"/>
              <a:gd name="connsiteX4" fmla="*/ 9260881 w 9806474"/>
              <a:gd name="connsiteY4" fmla="*/ 4182508 h 4586594"/>
              <a:gd name="connsiteX5" fmla="*/ 8478743 w 9806474"/>
              <a:gd name="connsiteY5" fmla="*/ 4204129 h 4586594"/>
              <a:gd name="connsiteX6" fmla="*/ 8094114 w 9806474"/>
              <a:gd name="connsiteY6" fmla="*/ 4209361 h 4586594"/>
              <a:gd name="connsiteX7" fmla="*/ 7294070 w 9806474"/>
              <a:gd name="connsiteY7" fmla="*/ 4586012 h 4586594"/>
              <a:gd name="connsiteX8" fmla="*/ 7464615 w 9806474"/>
              <a:gd name="connsiteY8" fmla="*/ 4205667 h 4586594"/>
              <a:gd name="connsiteX9" fmla="*/ 7274057 w 9806474"/>
              <a:gd name="connsiteY9" fmla="*/ 4213740 h 4586594"/>
              <a:gd name="connsiteX10" fmla="*/ 6046060 w 9806474"/>
              <a:gd name="connsiteY10" fmla="*/ 4246431 h 4586594"/>
              <a:gd name="connsiteX11" fmla="*/ 295638 w 9806474"/>
              <a:gd name="connsiteY11" fmla="*/ 4298453 h 4586594"/>
              <a:gd name="connsiteX12" fmla="*/ 150081 w 9806474"/>
              <a:gd name="connsiteY12" fmla="*/ 2523145 h 4586594"/>
              <a:gd name="connsiteX13" fmla="*/ 66257 w 9806474"/>
              <a:gd name="connsiteY13" fmla="*/ 476529 h 4586594"/>
              <a:gd name="connsiteX14" fmla="*/ 663499 w 9806474"/>
              <a:gd name="connsiteY14" fmla="*/ 9578 h 4586594"/>
              <a:gd name="connsiteX15" fmla="*/ 6438503 w 9806474"/>
              <a:gd name="connsiteY15" fmla="*/ 53203 h 4586594"/>
              <a:gd name="connsiteX16" fmla="*/ 9040673 w 9806474"/>
              <a:gd name="connsiteY16" fmla="*/ 13361 h 4586594"/>
              <a:gd name="connsiteX17" fmla="*/ 9543478 w 9806474"/>
              <a:gd name="connsiteY17" fmla="*/ 3458 h 4586594"/>
              <a:gd name="connsiteX0" fmla="*/ 9502853 w 9765849"/>
              <a:gd name="connsiteY0" fmla="*/ 3458 h 4586594"/>
              <a:gd name="connsiteX1" fmla="*/ 9731264 w 9765849"/>
              <a:gd name="connsiteY1" fmla="*/ 99833 h 4586594"/>
              <a:gd name="connsiteX2" fmla="*/ 9739108 w 9765849"/>
              <a:gd name="connsiteY2" fmla="*/ 1857735 h 4586594"/>
              <a:gd name="connsiteX3" fmla="*/ 9731634 w 9765849"/>
              <a:gd name="connsiteY3" fmla="*/ 4161359 h 4586594"/>
              <a:gd name="connsiteX4" fmla="*/ 9220256 w 9765849"/>
              <a:gd name="connsiteY4" fmla="*/ 4182508 h 4586594"/>
              <a:gd name="connsiteX5" fmla="*/ 8438118 w 9765849"/>
              <a:gd name="connsiteY5" fmla="*/ 4204129 h 4586594"/>
              <a:gd name="connsiteX6" fmla="*/ 8053489 w 9765849"/>
              <a:gd name="connsiteY6" fmla="*/ 4209361 h 4586594"/>
              <a:gd name="connsiteX7" fmla="*/ 7253445 w 9765849"/>
              <a:gd name="connsiteY7" fmla="*/ 4586012 h 4586594"/>
              <a:gd name="connsiteX8" fmla="*/ 7423990 w 9765849"/>
              <a:gd name="connsiteY8" fmla="*/ 4205667 h 4586594"/>
              <a:gd name="connsiteX9" fmla="*/ 7233432 w 9765849"/>
              <a:gd name="connsiteY9" fmla="*/ 4213740 h 4586594"/>
              <a:gd name="connsiteX10" fmla="*/ 6005435 w 9765849"/>
              <a:gd name="connsiteY10" fmla="*/ 4246431 h 4586594"/>
              <a:gd name="connsiteX11" fmla="*/ 255013 w 9765849"/>
              <a:gd name="connsiteY11" fmla="*/ 4298453 h 4586594"/>
              <a:gd name="connsiteX12" fmla="*/ 109456 w 9765849"/>
              <a:gd name="connsiteY12" fmla="*/ 2523145 h 4586594"/>
              <a:gd name="connsiteX13" fmla="*/ 25632 w 9765849"/>
              <a:gd name="connsiteY13" fmla="*/ 476529 h 4586594"/>
              <a:gd name="connsiteX14" fmla="*/ 622874 w 9765849"/>
              <a:gd name="connsiteY14" fmla="*/ 9578 h 4586594"/>
              <a:gd name="connsiteX15" fmla="*/ 6397878 w 9765849"/>
              <a:gd name="connsiteY15" fmla="*/ 53203 h 4586594"/>
              <a:gd name="connsiteX16" fmla="*/ 9000048 w 9765849"/>
              <a:gd name="connsiteY16" fmla="*/ 13361 h 4586594"/>
              <a:gd name="connsiteX17" fmla="*/ 9502853 w 9765849"/>
              <a:gd name="connsiteY17" fmla="*/ 3458 h 4586594"/>
              <a:gd name="connsiteX0" fmla="*/ 9693055 w 9956051"/>
              <a:gd name="connsiteY0" fmla="*/ 3458 h 4586594"/>
              <a:gd name="connsiteX1" fmla="*/ 9921466 w 9956051"/>
              <a:gd name="connsiteY1" fmla="*/ 99833 h 4586594"/>
              <a:gd name="connsiteX2" fmla="*/ 9929310 w 9956051"/>
              <a:gd name="connsiteY2" fmla="*/ 1857735 h 4586594"/>
              <a:gd name="connsiteX3" fmla="*/ 9921836 w 9956051"/>
              <a:gd name="connsiteY3" fmla="*/ 4161359 h 4586594"/>
              <a:gd name="connsiteX4" fmla="*/ 9410458 w 9956051"/>
              <a:gd name="connsiteY4" fmla="*/ 4182508 h 4586594"/>
              <a:gd name="connsiteX5" fmla="*/ 8628320 w 9956051"/>
              <a:gd name="connsiteY5" fmla="*/ 4204129 h 4586594"/>
              <a:gd name="connsiteX6" fmla="*/ 8243691 w 9956051"/>
              <a:gd name="connsiteY6" fmla="*/ 4209361 h 4586594"/>
              <a:gd name="connsiteX7" fmla="*/ 7443647 w 9956051"/>
              <a:gd name="connsiteY7" fmla="*/ 4586012 h 4586594"/>
              <a:gd name="connsiteX8" fmla="*/ 7614192 w 9956051"/>
              <a:gd name="connsiteY8" fmla="*/ 4205667 h 4586594"/>
              <a:gd name="connsiteX9" fmla="*/ 7423634 w 9956051"/>
              <a:gd name="connsiteY9" fmla="*/ 4213740 h 4586594"/>
              <a:gd name="connsiteX10" fmla="*/ 6195637 w 9956051"/>
              <a:gd name="connsiteY10" fmla="*/ 4246431 h 4586594"/>
              <a:gd name="connsiteX11" fmla="*/ 445215 w 9956051"/>
              <a:gd name="connsiteY11" fmla="*/ 4298453 h 4586594"/>
              <a:gd name="connsiteX12" fmla="*/ 299658 w 9956051"/>
              <a:gd name="connsiteY12" fmla="*/ 2523145 h 4586594"/>
              <a:gd name="connsiteX13" fmla="*/ 215834 w 9956051"/>
              <a:gd name="connsiteY13" fmla="*/ 476529 h 4586594"/>
              <a:gd name="connsiteX14" fmla="*/ 399481 w 9956051"/>
              <a:gd name="connsiteY14" fmla="*/ 16797 h 4586594"/>
              <a:gd name="connsiteX15" fmla="*/ 6588080 w 9956051"/>
              <a:gd name="connsiteY15" fmla="*/ 53203 h 4586594"/>
              <a:gd name="connsiteX16" fmla="*/ 9190250 w 9956051"/>
              <a:gd name="connsiteY16" fmla="*/ 13361 h 4586594"/>
              <a:gd name="connsiteX17" fmla="*/ 9693055 w 9956051"/>
              <a:gd name="connsiteY17" fmla="*/ 3458 h 4586594"/>
              <a:gd name="connsiteX0" fmla="*/ 9494966 w 9757962"/>
              <a:gd name="connsiteY0" fmla="*/ 3458 h 4586594"/>
              <a:gd name="connsiteX1" fmla="*/ 9723377 w 9757962"/>
              <a:gd name="connsiteY1" fmla="*/ 99833 h 4586594"/>
              <a:gd name="connsiteX2" fmla="*/ 9731221 w 9757962"/>
              <a:gd name="connsiteY2" fmla="*/ 1857735 h 4586594"/>
              <a:gd name="connsiteX3" fmla="*/ 9723747 w 9757962"/>
              <a:gd name="connsiteY3" fmla="*/ 4161359 h 4586594"/>
              <a:gd name="connsiteX4" fmla="*/ 9212369 w 9757962"/>
              <a:gd name="connsiteY4" fmla="*/ 4182508 h 4586594"/>
              <a:gd name="connsiteX5" fmla="*/ 8430231 w 9757962"/>
              <a:gd name="connsiteY5" fmla="*/ 4204129 h 4586594"/>
              <a:gd name="connsiteX6" fmla="*/ 8045602 w 9757962"/>
              <a:gd name="connsiteY6" fmla="*/ 4209361 h 4586594"/>
              <a:gd name="connsiteX7" fmla="*/ 7245558 w 9757962"/>
              <a:gd name="connsiteY7" fmla="*/ 4586012 h 4586594"/>
              <a:gd name="connsiteX8" fmla="*/ 7416103 w 9757962"/>
              <a:gd name="connsiteY8" fmla="*/ 4205667 h 4586594"/>
              <a:gd name="connsiteX9" fmla="*/ 7225545 w 9757962"/>
              <a:gd name="connsiteY9" fmla="*/ 4213740 h 4586594"/>
              <a:gd name="connsiteX10" fmla="*/ 5997548 w 9757962"/>
              <a:gd name="connsiteY10" fmla="*/ 4246431 h 4586594"/>
              <a:gd name="connsiteX11" fmla="*/ 247126 w 9757962"/>
              <a:gd name="connsiteY11" fmla="*/ 4298453 h 4586594"/>
              <a:gd name="connsiteX12" fmla="*/ 101569 w 9757962"/>
              <a:gd name="connsiteY12" fmla="*/ 2523145 h 4586594"/>
              <a:gd name="connsiteX13" fmla="*/ 17745 w 9757962"/>
              <a:gd name="connsiteY13" fmla="*/ 476529 h 4586594"/>
              <a:gd name="connsiteX14" fmla="*/ 201392 w 9757962"/>
              <a:gd name="connsiteY14" fmla="*/ 16797 h 4586594"/>
              <a:gd name="connsiteX15" fmla="*/ 6389991 w 9757962"/>
              <a:gd name="connsiteY15" fmla="*/ 53203 h 4586594"/>
              <a:gd name="connsiteX16" fmla="*/ 8992161 w 9757962"/>
              <a:gd name="connsiteY16" fmla="*/ 13361 h 4586594"/>
              <a:gd name="connsiteX17" fmla="*/ 9494966 w 9757962"/>
              <a:gd name="connsiteY17" fmla="*/ 3458 h 4586594"/>
              <a:gd name="connsiteX0" fmla="*/ 9494966 w 9757962"/>
              <a:gd name="connsiteY0" fmla="*/ 3458 h 4586594"/>
              <a:gd name="connsiteX1" fmla="*/ 9723377 w 9757962"/>
              <a:gd name="connsiteY1" fmla="*/ 99833 h 4586594"/>
              <a:gd name="connsiteX2" fmla="*/ 9731221 w 9757962"/>
              <a:gd name="connsiteY2" fmla="*/ 1857735 h 4586594"/>
              <a:gd name="connsiteX3" fmla="*/ 9723747 w 9757962"/>
              <a:gd name="connsiteY3" fmla="*/ 4161359 h 4586594"/>
              <a:gd name="connsiteX4" fmla="*/ 9212369 w 9757962"/>
              <a:gd name="connsiteY4" fmla="*/ 4182508 h 4586594"/>
              <a:gd name="connsiteX5" fmla="*/ 8430231 w 9757962"/>
              <a:gd name="connsiteY5" fmla="*/ 4204129 h 4586594"/>
              <a:gd name="connsiteX6" fmla="*/ 8045602 w 9757962"/>
              <a:gd name="connsiteY6" fmla="*/ 4209361 h 4586594"/>
              <a:gd name="connsiteX7" fmla="*/ 7245558 w 9757962"/>
              <a:gd name="connsiteY7" fmla="*/ 4586012 h 4586594"/>
              <a:gd name="connsiteX8" fmla="*/ 7416103 w 9757962"/>
              <a:gd name="connsiteY8" fmla="*/ 4205667 h 4586594"/>
              <a:gd name="connsiteX9" fmla="*/ 7225545 w 9757962"/>
              <a:gd name="connsiteY9" fmla="*/ 4213740 h 4586594"/>
              <a:gd name="connsiteX10" fmla="*/ 5997548 w 9757962"/>
              <a:gd name="connsiteY10" fmla="*/ 4246431 h 4586594"/>
              <a:gd name="connsiteX11" fmla="*/ 247126 w 9757962"/>
              <a:gd name="connsiteY11" fmla="*/ 4298453 h 4586594"/>
              <a:gd name="connsiteX12" fmla="*/ 101569 w 9757962"/>
              <a:gd name="connsiteY12" fmla="*/ 2523145 h 4586594"/>
              <a:gd name="connsiteX13" fmla="*/ 17745 w 9757962"/>
              <a:gd name="connsiteY13" fmla="*/ 476529 h 4586594"/>
              <a:gd name="connsiteX14" fmla="*/ 201392 w 9757962"/>
              <a:gd name="connsiteY14" fmla="*/ 16797 h 4586594"/>
              <a:gd name="connsiteX15" fmla="*/ 6389991 w 9757962"/>
              <a:gd name="connsiteY15" fmla="*/ 53203 h 4586594"/>
              <a:gd name="connsiteX16" fmla="*/ 8992161 w 9757962"/>
              <a:gd name="connsiteY16" fmla="*/ 13361 h 4586594"/>
              <a:gd name="connsiteX17" fmla="*/ 9494966 w 9757962"/>
              <a:gd name="connsiteY17" fmla="*/ 3458 h 4586594"/>
              <a:gd name="connsiteX0" fmla="*/ 9511995 w 9774991"/>
              <a:gd name="connsiteY0" fmla="*/ 3458 h 4586594"/>
              <a:gd name="connsiteX1" fmla="*/ 9740406 w 9774991"/>
              <a:gd name="connsiteY1" fmla="*/ 99833 h 4586594"/>
              <a:gd name="connsiteX2" fmla="*/ 9748250 w 9774991"/>
              <a:gd name="connsiteY2" fmla="*/ 1857735 h 4586594"/>
              <a:gd name="connsiteX3" fmla="*/ 9740776 w 9774991"/>
              <a:gd name="connsiteY3" fmla="*/ 4161359 h 4586594"/>
              <a:gd name="connsiteX4" fmla="*/ 9229398 w 9774991"/>
              <a:gd name="connsiteY4" fmla="*/ 4182508 h 4586594"/>
              <a:gd name="connsiteX5" fmla="*/ 8447260 w 9774991"/>
              <a:gd name="connsiteY5" fmla="*/ 4204129 h 4586594"/>
              <a:gd name="connsiteX6" fmla="*/ 8062631 w 9774991"/>
              <a:gd name="connsiteY6" fmla="*/ 4209361 h 4586594"/>
              <a:gd name="connsiteX7" fmla="*/ 7262587 w 9774991"/>
              <a:gd name="connsiteY7" fmla="*/ 4586012 h 4586594"/>
              <a:gd name="connsiteX8" fmla="*/ 7433132 w 9774991"/>
              <a:gd name="connsiteY8" fmla="*/ 4205667 h 4586594"/>
              <a:gd name="connsiteX9" fmla="*/ 7242574 w 9774991"/>
              <a:gd name="connsiteY9" fmla="*/ 4213740 h 4586594"/>
              <a:gd name="connsiteX10" fmla="*/ 6014577 w 9774991"/>
              <a:gd name="connsiteY10" fmla="*/ 4246431 h 4586594"/>
              <a:gd name="connsiteX11" fmla="*/ 264155 w 9774991"/>
              <a:gd name="connsiteY11" fmla="*/ 4298453 h 4586594"/>
              <a:gd name="connsiteX12" fmla="*/ 118598 w 9774991"/>
              <a:gd name="connsiteY12" fmla="*/ 2523145 h 4586594"/>
              <a:gd name="connsiteX13" fmla="*/ 34774 w 9774991"/>
              <a:gd name="connsiteY13" fmla="*/ 476529 h 4586594"/>
              <a:gd name="connsiteX14" fmla="*/ 187098 w 9774991"/>
              <a:gd name="connsiteY14" fmla="*/ 93555 h 4586594"/>
              <a:gd name="connsiteX15" fmla="*/ 6407020 w 9774991"/>
              <a:gd name="connsiteY15" fmla="*/ 53203 h 4586594"/>
              <a:gd name="connsiteX16" fmla="*/ 9009190 w 9774991"/>
              <a:gd name="connsiteY16" fmla="*/ 13361 h 4586594"/>
              <a:gd name="connsiteX17" fmla="*/ 9511995 w 9774991"/>
              <a:gd name="connsiteY17" fmla="*/ 3458 h 4586594"/>
              <a:gd name="connsiteX0" fmla="*/ 9482057 w 9745053"/>
              <a:gd name="connsiteY0" fmla="*/ 3458 h 4586594"/>
              <a:gd name="connsiteX1" fmla="*/ 9710468 w 9745053"/>
              <a:gd name="connsiteY1" fmla="*/ 99833 h 4586594"/>
              <a:gd name="connsiteX2" fmla="*/ 9718312 w 9745053"/>
              <a:gd name="connsiteY2" fmla="*/ 1857735 h 4586594"/>
              <a:gd name="connsiteX3" fmla="*/ 9710838 w 9745053"/>
              <a:gd name="connsiteY3" fmla="*/ 4161359 h 4586594"/>
              <a:gd name="connsiteX4" fmla="*/ 9199460 w 9745053"/>
              <a:gd name="connsiteY4" fmla="*/ 4182508 h 4586594"/>
              <a:gd name="connsiteX5" fmla="*/ 8417322 w 9745053"/>
              <a:gd name="connsiteY5" fmla="*/ 4204129 h 4586594"/>
              <a:gd name="connsiteX6" fmla="*/ 8032693 w 9745053"/>
              <a:gd name="connsiteY6" fmla="*/ 4209361 h 4586594"/>
              <a:gd name="connsiteX7" fmla="*/ 7232649 w 9745053"/>
              <a:gd name="connsiteY7" fmla="*/ 4586012 h 4586594"/>
              <a:gd name="connsiteX8" fmla="*/ 7403194 w 9745053"/>
              <a:gd name="connsiteY8" fmla="*/ 4205667 h 4586594"/>
              <a:gd name="connsiteX9" fmla="*/ 7212636 w 9745053"/>
              <a:gd name="connsiteY9" fmla="*/ 4213740 h 4586594"/>
              <a:gd name="connsiteX10" fmla="*/ 5984639 w 9745053"/>
              <a:gd name="connsiteY10" fmla="*/ 4246431 h 4586594"/>
              <a:gd name="connsiteX11" fmla="*/ 234217 w 9745053"/>
              <a:gd name="connsiteY11" fmla="*/ 4298453 h 4586594"/>
              <a:gd name="connsiteX12" fmla="*/ 88660 w 9745053"/>
              <a:gd name="connsiteY12" fmla="*/ 2523145 h 4586594"/>
              <a:gd name="connsiteX13" fmla="*/ 4836 w 9745053"/>
              <a:gd name="connsiteY13" fmla="*/ 476529 h 4586594"/>
              <a:gd name="connsiteX14" fmla="*/ 157160 w 9745053"/>
              <a:gd name="connsiteY14" fmla="*/ 93555 h 4586594"/>
              <a:gd name="connsiteX15" fmla="*/ 6377082 w 9745053"/>
              <a:gd name="connsiteY15" fmla="*/ 53203 h 4586594"/>
              <a:gd name="connsiteX16" fmla="*/ 8979252 w 9745053"/>
              <a:gd name="connsiteY16" fmla="*/ 13361 h 4586594"/>
              <a:gd name="connsiteX17" fmla="*/ 9482057 w 9745053"/>
              <a:gd name="connsiteY17" fmla="*/ 3458 h 4586594"/>
              <a:gd name="connsiteX0" fmla="*/ 9482057 w 9745053"/>
              <a:gd name="connsiteY0" fmla="*/ 3458 h 4586594"/>
              <a:gd name="connsiteX1" fmla="*/ 9710468 w 9745053"/>
              <a:gd name="connsiteY1" fmla="*/ 99833 h 4586594"/>
              <a:gd name="connsiteX2" fmla="*/ 9718312 w 9745053"/>
              <a:gd name="connsiteY2" fmla="*/ 1857735 h 4586594"/>
              <a:gd name="connsiteX3" fmla="*/ 9710838 w 9745053"/>
              <a:gd name="connsiteY3" fmla="*/ 4161359 h 4586594"/>
              <a:gd name="connsiteX4" fmla="*/ 9199460 w 9745053"/>
              <a:gd name="connsiteY4" fmla="*/ 4182508 h 4586594"/>
              <a:gd name="connsiteX5" fmla="*/ 8417322 w 9745053"/>
              <a:gd name="connsiteY5" fmla="*/ 4204129 h 4586594"/>
              <a:gd name="connsiteX6" fmla="*/ 8032693 w 9745053"/>
              <a:gd name="connsiteY6" fmla="*/ 4209361 h 4586594"/>
              <a:gd name="connsiteX7" fmla="*/ 7232649 w 9745053"/>
              <a:gd name="connsiteY7" fmla="*/ 4586012 h 4586594"/>
              <a:gd name="connsiteX8" fmla="*/ 7403194 w 9745053"/>
              <a:gd name="connsiteY8" fmla="*/ 4205667 h 4586594"/>
              <a:gd name="connsiteX9" fmla="*/ 7212636 w 9745053"/>
              <a:gd name="connsiteY9" fmla="*/ 4213740 h 4586594"/>
              <a:gd name="connsiteX10" fmla="*/ 5984639 w 9745053"/>
              <a:gd name="connsiteY10" fmla="*/ 4246431 h 4586594"/>
              <a:gd name="connsiteX11" fmla="*/ 234217 w 9745053"/>
              <a:gd name="connsiteY11" fmla="*/ 4298453 h 4586594"/>
              <a:gd name="connsiteX12" fmla="*/ 88660 w 9745053"/>
              <a:gd name="connsiteY12" fmla="*/ 2523145 h 4586594"/>
              <a:gd name="connsiteX13" fmla="*/ 4836 w 9745053"/>
              <a:gd name="connsiteY13" fmla="*/ 476529 h 4586594"/>
              <a:gd name="connsiteX14" fmla="*/ 157160 w 9745053"/>
              <a:gd name="connsiteY14" fmla="*/ 93555 h 4586594"/>
              <a:gd name="connsiteX15" fmla="*/ 6387207 w 9745053"/>
              <a:gd name="connsiteY15" fmla="*/ 9477 h 4586594"/>
              <a:gd name="connsiteX16" fmla="*/ 8979252 w 9745053"/>
              <a:gd name="connsiteY16" fmla="*/ 13361 h 4586594"/>
              <a:gd name="connsiteX17" fmla="*/ 9482057 w 9745053"/>
              <a:gd name="connsiteY17" fmla="*/ 3458 h 4586594"/>
              <a:gd name="connsiteX0" fmla="*/ 9481430 w 9744426"/>
              <a:gd name="connsiteY0" fmla="*/ 3458 h 4586594"/>
              <a:gd name="connsiteX1" fmla="*/ 9709841 w 9744426"/>
              <a:gd name="connsiteY1" fmla="*/ 99833 h 4586594"/>
              <a:gd name="connsiteX2" fmla="*/ 9717685 w 9744426"/>
              <a:gd name="connsiteY2" fmla="*/ 1857735 h 4586594"/>
              <a:gd name="connsiteX3" fmla="*/ 9710211 w 9744426"/>
              <a:gd name="connsiteY3" fmla="*/ 4161359 h 4586594"/>
              <a:gd name="connsiteX4" fmla="*/ 9198833 w 9744426"/>
              <a:gd name="connsiteY4" fmla="*/ 4182508 h 4586594"/>
              <a:gd name="connsiteX5" fmla="*/ 8416695 w 9744426"/>
              <a:gd name="connsiteY5" fmla="*/ 4204129 h 4586594"/>
              <a:gd name="connsiteX6" fmla="*/ 8032066 w 9744426"/>
              <a:gd name="connsiteY6" fmla="*/ 4209361 h 4586594"/>
              <a:gd name="connsiteX7" fmla="*/ 7232022 w 9744426"/>
              <a:gd name="connsiteY7" fmla="*/ 4586012 h 4586594"/>
              <a:gd name="connsiteX8" fmla="*/ 7402567 w 9744426"/>
              <a:gd name="connsiteY8" fmla="*/ 4205667 h 4586594"/>
              <a:gd name="connsiteX9" fmla="*/ 7212009 w 9744426"/>
              <a:gd name="connsiteY9" fmla="*/ 4213740 h 4586594"/>
              <a:gd name="connsiteX10" fmla="*/ 5984012 w 9744426"/>
              <a:gd name="connsiteY10" fmla="*/ 4246431 h 4586594"/>
              <a:gd name="connsiteX11" fmla="*/ 233590 w 9744426"/>
              <a:gd name="connsiteY11" fmla="*/ 4298453 h 4586594"/>
              <a:gd name="connsiteX12" fmla="*/ 88033 w 9744426"/>
              <a:gd name="connsiteY12" fmla="*/ 2523145 h 4586594"/>
              <a:gd name="connsiteX13" fmla="*/ 5158 w 9744426"/>
              <a:gd name="connsiteY13" fmla="*/ 530948 h 4586594"/>
              <a:gd name="connsiteX14" fmla="*/ 156533 w 9744426"/>
              <a:gd name="connsiteY14" fmla="*/ 93555 h 4586594"/>
              <a:gd name="connsiteX15" fmla="*/ 6386580 w 9744426"/>
              <a:gd name="connsiteY15" fmla="*/ 9477 h 4586594"/>
              <a:gd name="connsiteX16" fmla="*/ 8978625 w 9744426"/>
              <a:gd name="connsiteY16" fmla="*/ 13361 h 4586594"/>
              <a:gd name="connsiteX17" fmla="*/ 9481430 w 9744426"/>
              <a:gd name="connsiteY17" fmla="*/ 3458 h 4586594"/>
              <a:gd name="connsiteX0" fmla="*/ 9481117 w 9744113"/>
              <a:gd name="connsiteY0" fmla="*/ 3458 h 4586594"/>
              <a:gd name="connsiteX1" fmla="*/ 9709528 w 9744113"/>
              <a:gd name="connsiteY1" fmla="*/ 99833 h 4586594"/>
              <a:gd name="connsiteX2" fmla="*/ 9717372 w 9744113"/>
              <a:gd name="connsiteY2" fmla="*/ 1857735 h 4586594"/>
              <a:gd name="connsiteX3" fmla="*/ 9709898 w 9744113"/>
              <a:gd name="connsiteY3" fmla="*/ 4161359 h 4586594"/>
              <a:gd name="connsiteX4" fmla="*/ 9198520 w 9744113"/>
              <a:gd name="connsiteY4" fmla="*/ 4182508 h 4586594"/>
              <a:gd name="connsiteX5" fmla="*/ 8416382 w 9744113"/>
              <a:gd name="connsiteY5" fmla="*/ 4204129 h 4586594"/>
              <a:gd name="connsiteX6" fmla="*/ 8031753 w 9744113"/>
              <a:gd name="connsiteY6" fmla="*/ 4209361 h 4586594"/>
              <a:gd name="connsiteX7" fmla="*/ 7231709 w 9744113"/>
              <a:gd name="connsiteY7" fmla="*/ 4586012 h 4586594"/>
              <a:gd name="connsiteX8" fmla="*/ 7402254 w 9744113"/>
              <a:gd name="connsiteY8" fmla="*/ 4205667 h 4586594"/>
              <a:gd name="connsiteX9" fmla="*/ 7211696 w 9744113"/>
              <a:gd name="connsiteY9" fmla="*/ 4213740 h 4586594"/>
              <a:gd name="connsiteX10" fmla="*/ 5983699 w 9744113"/>
              <a:gd name="connsiteY10" fmla="*/ 4246431 h 4586594"/>
              <a:gd name="connsiteX11" fmla="*/ 233277 w 9744113"/>
              <a:gd name="connsiteY11" fmla="*/ 4298453 h 4586594"/>
              <a:gd name="connsiteX12" fmla="*/ 87720 w 9744113"/>
              <a:gd name="connsiteY12" fmla="*/ 2523145 h 4586594"/>
              <a:gd name="connsiteX13" fmla="*/ 4845 w 9744113"/>
              <a:gd name="connsiteY13" fmla="*/ 530948 h 4586594"/>
              <a:gd name="connsiteX14" fmla="*/ 156980 w 9744113"/>
              <a:gd name="connsiteY14" fmla="*/ 137092 h 4586594"/>
              <a:gd name="connsiteX15" fmla="*/ 6386267 w 9744113"/>
              <a:gd name="connsiteY15" fmla="*/ 9477 h 4586594"/>
              <a:gd name="connsiteX16" fmla="*/ 8978312 w 9744113"/>
              <a:gd name="connsiteY16" fmla="*/ 13361 h 4586594"/>
              <a:gd name="connsiteX17" fmla="*/ 9481117 w 9744113"/>
              <a:gd name="connsiteY17" fmla="*/ 3458 h 4586594"/>
              <a:gd name="connsiteX0" fmla="*/ 9477408 w 9740404"/>
              <a:gd name="connsiteY0" fmla="*/ 3458 h 4586594"/>
              <a:gd name="connsiteX1" fmla="*/ 9705819 w 9740404"/>
              <a:gd name="connsiteY1" fmla="*/ 99833 h 4586594"/>
              <a:gd name="connsiteX2" fmla="*/ 9713663 w 9740404"/>
              <a:gd name="connsiteY2" fmla="*/ 1857735 h 4586594"/>
              <a:gd name="connsiteX3" fmla="*/ 9706189 w 9740404"/>
              <a:gd name="connsiteY3" fmla="*/ 4161359 h 4586594"/>
              <a:gd name="connsiteX4" fmla="*/ 9194811 w 9740404"/>
              <a:gd name="connsiteY4" fmla="*/ 4182508 h 4586594"/>
              <a:gd name="connsiteX5" fmla="*/ 8412673 w 9740404"/>
              <a:gd name="connsiteY5" fmla="*/ 4204129 h 4586594"/>
              <a:gd name="connsiteX6" fmla="*/ 8028044 w 9740404"/>
              <a:gd name="connsiteY6" fmla="*/ 4209361 h 4586594"/>
              <a:gd name="connsiteX7" fmla="*/ 7228000 w 9740404"/>
              <a:gd name="connsiteY7" fmla="*/ 4586012 h 4586594"/>
              <a:gd name="connsiteX8" fmla="*/ 7398545 w 9740404"/>
              <a:gd name="connsiteY8" fmla="*/ 4205667 h 4586594"/>
              <a:gd name="connsiteX9" fmla="*/ 7207987 w 9740404"/>
              <a:gd name="connsiteY9" fmla="*/ 4213740 h 4586594"/>
              <a:gd name="connsiteX10" fmla="*/ 5979990 w 9740404"/>
              <a:gd name="connsiteY10" fmla="*/ 4246431 h 4586594"/>
              <a:gd name="connsiteX11" fmla="*/ 229568 w 9740404"/>
              <a:gd name="connsiteY11" fmla="*/ 4298453 h 4586594"/>
              <a:gd name="connsiteX12" fmla="*/ 84011 w 9740404"/>
              <a:gd name="connsiteY12" fmla="*/ 2523145 h 4586594"/>
              <a:gd name="connsiteX13" fmla="*/ 1136 w 9740404"/>
              <a:gd name="connsiteY13" fmla="*/ 530948 h 4586594"/>
              <a:gd name="connsiteX14" fmla="*/ 153271 w 9740404"/>
              <a:gd name="connsiteY14" fmla="*/ 137092 h 4586594"/>
              <a:gd name="connsiteX15" fmla="*/ 6382558 w 9740404"/>
              <a:gd name="connsiteY15" fmla="*/ 9477 h 4586594"/>
              <a:gd name="connsiteX16" fmla="*/ 8974603 w 9740404"/>
              <a:gd name="connsiteY16" fmla="*/ 13361 h 4586594"/>
              <a:gd name="connsiteX17" fmla="*/ 9477408 w 9740404"/>
              <a:gd name="connsiteY17" fmla="*/ 3458 h 4586594"/>
              <a:gd name="connsiteX0" fmla="*/ 9486740 w 9749736"/>
              <a:gd name="connsiteY0" fmla="*/ 3458 h 4586594"/>
              <a:gd name="connsiteX1" fmla="*/ 9715151 w 9749736"/>
              <a:gd name="connsiteY1" fmla="*/ 99833 h 4586594"/>
              <a:gd name="connsiteX2" fmla="*/ 9722995 w 9749736"/>
              <a:gd name="connsiteY2" fmla="*/ 1857735 h 4586594"/>
              <a:gd name="connsiteX3" fmla="*/ 9715521 w 9749736"/>
              <a:gd name="connsiteY3" fmla="*/ 4161359 h 4586594"/>
              <a:gd name="connsiteX4" fmla="*/ 9204143 w 9749736"/>
              <a:gd name="connsiteY4" fmla="*/ 4182508 h 4586594"/>
              <a:gd name="connsiteX5" fmla="*/ 8422005 w 9749736"/>
              <a:gd name="connsiteY5" fmla="*/ 4204129 h 4586594"/>
              <a:gd name="connsiteX6" fmla="*/ 8037376 w 9749736"/>
              <a:gd name="connsiteY6" fmla="*/ 4209361 h 4586594"/>
              <a:gd name="connsiteX7" fmla="*/ 7237332 w 9749736"/>
              <a:gd name="connsiteY7" fmla="*/ 4586012 h 4586594"/>
              <a:gd name="connsiteX8" fmla="*/ 7407877 w 9749736"/>
              <a:gd name="connsiteY8" fmla="*/ 4205667 h 4586594"/>
              <a:gd name="connsiteX9" fmla="*/ 7217319 w 9749736"/>
              <a:gd name="connsiteY9" fmla="*/ 4213740 h 4586594"/>
              <a:gd name="connsiteX10" fmla="*/ 5989322 w 9749736"/>
              <a:gd name="connsiteY10" fmla="*/ 4246431 h 4586594"/>
              <a:gd name="connsiteX11" fmla="*/ 238900 w 9749736"/>
              <a:gd name="connsiteY11" fmla="*/ 4298453 h 4586594"/>
              <a:gd name="connsiteX12" fmla="*/ 93343 w 9749736"/>
              <a:gd name="connsiteY12" fmla="*/ 2523145 h 4586594"/>
              <a:gd name="connsiteX13" fmla="*/ 10468 w 9749736"/>
              <a:gd name="connsiteY13" fmla="*/ 530948 h 4586594"/>
              <a:gd name="connsiteX14" fmla="*/ 97489 w 9749736"/>
              <a:gd name="connsiteY14" fmla="*/ 149115 h 4586594"/>
              <a:gd name="connsiteX15" fmla="*/ 6391890 w 9749736"/>
              <a:gd name="connsiteY15" fmla="*/ 9477 h 4586594"/>
              <a:gd name="connsiteX16" fmla="*/ 8983935 w 9749736"/>
              <a:gd name="connsiteY16" fmla="*/ 13361 h 4586594"/>
              <a:gd name="connsiteX17" fmla="*/ 9486740 w 9749736"/>
              <a:gd name="connsiteY17" fmla="*/ 3458 h 4586594"/>
              <a:gd name="connsiteX0" fmla="*/ 9486740 w 9793439"/>
              <a:gd name="connsiteY0" fmla="*/ 75473 h 4658609"/>
              <a:gd name="connsiteX1" fmla="*/ 9715151 w 9793439"/>
              <a:gd name="connsiteY1" fmla="*/ 171848 h 4658609"/>
              <a:gd name="connsiteX2" fmla="*/ 9779506 w 9793439"/>
              <a:gd name="connsiteY2" fmla="*/ 2048524 h 4658609"/>
              <a:gd name="connsiteX3" fmla="*/ 9715521 w 9793439"/>
              <a:gd name="connsiteY3" fmla="*/ 4233374 h 4658609"/>
              <a:gd name="connsiteX4" fmla="*/ 9204143 w 9793439"/>
              <a:gd name="connsiteY4" fmla="*/ 4254523 h 4658609"/>
              <a:gd name="connsiteX5" fmla="*/ 8422005 w 9793439"/>
              <a:gd name="connsiteY5" fmla="*/ 4276144 h 4658609"/>
              <a:gd name="connsiteX6" fmla="*/ 8037376 w 9793439"/>
              <a:gd name="connsiteY6" fmla="*/ 4281376 h 4658609"/>
              <a:gd name="connsiteX7" fmla="*/ 7237332 w 9793439"/>
              <a:gd name="connsiteY7" fmla="*/ 4658027 h 4658609"/>
              <a:gd name="connsiteX8" fmla="*/ 7407877 w 9793439"/>
              <a:gd name="connsiteY8" fmla="*/ 4277682 h 4658609"/>
              <a:gd name="connsiteX9" fmla="*/ 7217319 w 9793439"/>
              <a:gd name="connsiteY9" fmla="*/ 4285755 h 4658609"/>
              <a:gd name="connsiteX10" fmla="*/ 5989322 w 9793439"/>
              <a:gd name="connsiteY10" fmla="*/ 4318446 h 4658609"/>
              <a:gd name="connsiteX11" fmla="*/ 238900 w 9793439"/>
              <a:gd name="connsiteY11" fmla="*/ 4370468 h 4658609"/>
              <a:gd name="connsiteX12" fmla="*/ 93343 w 9793439"/>
              <a:gd name="connsiteY12" fmla="*/ 2595160 h 4658609"/>
              <a:gd name="connsiteX13" fmla="*/ 10468 w 9793439"/>
              <a:gd name="connsiteY13" fmla="*/ 602963 h 4658609"/>
              <a:gd name="connsiteX14" fmla="*/ 97489 w 9793439"/>
              <a:gd name="connsiteY14" fmla="*/ 221130 h 4658609"/>
              <a:gd name="connsiteX15" fmla="*/ 6391890 w 9793439"/>
              <a:gd name="connsiteY15" fmla="*/ 81492 h 4658609"/>
              <a:gd name="connsiteX16" fmla="*/ 8983935 w 9793439"/>
              <a:gd name="connsiteY16" fmla="*/ 85376 h 4658609"/>
              <a:gd name="connsiteX17" fmla="*/ 9486740 w 9793439"/>
              <a:gd name="connsiteY17" fmla="*/ 75473 h 4658609"/>
              <a:gd name="connsiteX0" fmla="*/ 9486740 w 9792089"/>
              <a:gd name="connsiteY0" fmla="*/ 3458 h 4586594"/>
              <a:gd name="connsiteX1" fmla="*/ 9715151 w 9792089"/>
              <a:gd name="connsiteY1" fmla="*/ 99833 h 4586594"/>
              <a:gd name="connsiteX2" fmla="*/ 9779506 w 9792089"/>
              <a:gd name="connsiteY2" fmla="*/ 1976509 h 4586594"/>
              <a:gd name="connsiteX3" fmla="*/ 9715521 w 9792089"/>
              <a:gd name="connsiteY3" fmla="*/ 4161359 h 4586594"/>
              <a:gd name="connsiteX4" fmla="*/ 9204143 w 9792089"/>
              <a:gd name="connsiteY4" fmla="*/ 4182508 h 4586594"/>
              <a:gd name="connsiteX5" fmla="*/ 8422005 w 9792089"/>
              <a:gd name="connsiteY5" fmla="*/ 4204129 h 4586594"/>
              <a:gd name="connsiteX6" fmla="*/ 8037376 w 9792089"/>
              <a:gd name="connsiteY6" fmla="*/ 4209361 h 4586594"/>
              <a:gd name="connsiteX7" fmla="*/ 7237332 w 9792089"/>
              <a:gd name="connsiteY7" fmla="*/ 4586012 h 4586594"/>
              <a:gd name="connsiteX8" fmla="*/ 7407877 w 9792089"/>
              <a:gd name="connsiteY8" fmla="*/ 4205667 h 4586594"/>
              <a:gd name="connsiteX9" fmla="*/ 7217319 w 9792089"/>
              <a:gd name="connsiteY9" fmla="*/ 4213740 h 4586594"/>
              <a:gd name="connsiteX10" fmla="*/ 5989322 w 9792089"/>
              <a:gd name="connsiteY10" fmla="*/ 4246431 h 4586594"/>
              <a:gd name="connsiteX11" fmla="*/ 238900 w 9792089"/>
              <a:gd name="connsiteY11" fmla="*/ 4298453 h 4586594"/>
              <a:gd name="connsiteX12" fmla="*/ 93343 w 9792089"/>
              <a:gd name="connsiteY12" fmla="*/ 2523145 h 4586594"/>
              <a:gd name="connsiteX13" fmla="*/ 10468 w 9792089"/>
              <a:gd name="connsiteY13" fmla="*/ 530948 h 4586594"/>
              <a:gd name="connsiteX14" fmla="*/ 97489 w 9792089"/>
              <a:gd name="connsiteY14" fmla="*/ 149115 h 4586594"/>
              <a:gd name="connsiteX15" fmla="*/ 6391890 w 9792089"/>
              <a:gd name="connsiteY15" fmla="*/ 9477 h 4586594"/>
              <a:gd name="connsiteX16" fmla="*/ 8983935 w 9792089"/>
              <a:gd name="connsiteY16" fmla="*/ 13361 h 4586594"/>
              <a:gd name="connsiteX17" fmla="*/ 9486740 w 9792089"/>
              <a:gd name="connsiteY17" fmla="*/ 3458 h 4586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792089" h="4586594">
                <a:moveTo>
                  <a:pt x="9486740" y="3458"/>
                </a:moveTo>
                <a:cubicBezTo>
                  <a:pt x="9608609" y="17870"/>
                  <a:pt x="9702239" y="-44549"/>
                  <a:pt x="9715151" y="99833"/>
                </a:cubicBezTo>
                <a:cubicBezTo>
                  <a:pt x="9744763" y="430954"/>
                  <a:pt x="9820064" y="1179006"/>
                  <a:pt x="9779506" y="1976509"/>
                </a:cubicBezTo>
                <a:cubicBezTo>
                  <a:pt x="9821453" y="2872786"/>
                  <a:pt x="9747762" y="4009775"/>
                  <a:pt x="9715521" y="4161359"/>
                </a:cubicBezTo>
                <a:cubicBezTo>
                  <a:pt x="9446860" y="4212001"/>
                  <a:pt x="9419729" y="4175380"/>
                  <a:pt x="9204143" y="4182508"/>
                </a:cubicBezTo>
                <a:lnTo>
                  <a:pt x="8422005" y="4204129"/>
                </a:lnTo>
                <a:lnTo>
                  <a:pt x="8037376" y="4209361"/>
                </a:lnTo>
                <a:cubicBezTo>
                  <a:pt x="7952820" y="4216563"/>
                  <a:pt x="7868491" y="4404455"/>
                  <a:pt x="7237332" y="4586012"/>
                </a:cubicBezTo>
                <a:cubicBezTo>
                  <a:pt x="7212892" y="4601135"/>
                  <a:pt x="7434449" y="4317853"/>
                  <a:pt x="7407877" y="4205667"/>
                </a:cubicBezTo>
                <a:lnTo>
                  <a:pt x="7217319" y="4213740"/>
                </a:lnTo>
                <a:lnTo>
                  <a:pt x="5989322" y="4246431"/>
                </a:lnTo>
                <a:cubicBezTo>
                  <a:pt x="4635231" y="4269266"/>
                  <a:pt x="2061843" y="4343979"/>
                  <a:pt x="238900" y="4298453"/>
                </a:cubicBezTo>
                <a:cubicBezTo>
                  <a:pt x="67346" y="4318795"/>
                  <a:pt x="106883" y="4077771"/>
                  <a:pt x="93343" y="2523145"/>
                </a:cubicBezTo>
                <a:cubicBezTo>
                  <a:pt x="78840" y="1882752"/>
                  <a:pt x="9777" y="926620"/>
                  <a:pt x="10468" y="530948"/>
                </a:cubicBezTo>
                <a:cubicBezTo>
                  <a:pt x="11159" y="135276"/>
                  <a:pt x="-45388" y="172775"/>
                  <a:pt x="97489" y="149115"/>
                </a:cubicBezTo>
                <a:cubicBezTo>
                  <a:pt x="1625900" y="105255"/>
                  <a:pt x="4329024" y="-2658"/>
                  <a:pt x="6391890" y="9477"/>
                </a:cubicBezTo>
                <a:lnTo>
                  <a:pt x="8983935" y="13361"/>
                </a:lnTo>
                <a:cubicBezTo>
                  <a:pt x="9151710" y="25102"/>
                  <a:pt x="9364871" y="-10954"/>
                  <a:pt x="9486740" y="3458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F41057-5D8B-427E-A972-CA5B03999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89171" y="1819550"/>
            <a:ext cx="11983920" cy="275795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German – Deutsch</a:t>
            </a:r>
            <a:br>
              <a:rPr lang="en-US" sz="3100" dirty="0"/>
            </a:br>
            <a:r>
              <a:rPr lang="en-US" sz="3100" dirty="0"/>
              <a:t>French – </a:t>
            </a:r>
            <a:r>
              <a:rPr lang="de-DE" sz="3100" dirty="0" err="1"/>
              <a:t>FranzÖsisch</a:t>
            </a:r>
            <a:br>
              <a:rPr lang="en-US" sz="3100" dirty="0"/>
            </a:br>
            <a:r>
              <a:rPr lang="en-US" sz="3100" dirty="0"/>
              <a:t>Spanish – Spanisch </a:t>
            </a:r>
            <a:br>
              <a:rPr lang="en-US" sz="3100" dirty="0"/>
            </a:br>
            <a:r>
              <a:rPr lang="en-US" sz="3100" dirty="0"/>
              <a:t>Latin – </a:t>
            </a:r>
            <a:r>
              <a:rPr lang="en-US" sz="3100" dirty="0" err="1"/>
              <a:t>Latein</a:t>
            </a:r>
            <a:br>
              <a:rPr lang="en-US" sz="3100" dirty="0"/>
            </a:br>
            <a:r>
              <a:rPr lang="en-US" sz="3100" dirty="0"/>
              <a:t>Foreign languages – </a:t>
            </a:r>
            <a:r>
              <a:rPr lang="en-US" sz="3100" dirty="0" err="1"/>
              <a:t>Fremdsprachen</a:t>
            </a:r>
            <a:br>
              <a:rPr lang="en-US" sz="3100" dirty="0"/>
            </a:br>
            <a:r>
              <a:rPr lang="en-US" sz="3100" dirty="0"/>
              <a:t>English – </a:t>
            </a:r>
            <a:r>
              <a:rPr lang="en-US" sz="3100" dirty="0" err="1"/>
              <a:t>Englisch</a:t>
            </a:r>
            <a:br>
              <a:rPr lang="en-US" sz="3100" dirty="0"/>
            </a:br>
            <a:r>
              <a:rPr lang="en-US" sz="3100" dirty="0" err="1"/>
              <a:t>Maths</a:t>
            </a:r>
            <a:r>
              <a:rPr lang="en-US" sz="3100" dirty="0"/>
              <a:t> – </a:t>
            </a:r>
            <a:r>
              <a:rPr lang="en-US" sz="3100" dirty="0" err="1"/>
              <a:t>Mathe</a:t>
            </a:r>
            <a:br>
              <a:rPr lang="en-US" sz="3100" dirty="0"/>
            </a:br>
            <a:r>
              <a:rPr lang="en-US" sz="3100" dirty="0"/>
              <a:t>Biology – </a:t>
            </a:r>
            <a:r>
              <a:rPr lang="en-US" sz="3100" dirty="0" err="1"/>
              <a:t>Biologie</a:t>
            </a:r>
            <a:br>
              <a:rPr lang="en-US" sz="3100" dirty="0"/>
            </a:br>
            <a:r>
              <a:rPr lang="en-US" sz="3100" dirty="0"/>
              <a:t>Physics – </a:t>
            </a:r>
            <a:r>
              <a:rPr lang="en-US" sz="3100" dirty="0" err="1"/>
              <a:t>Physik</a:t>
            </a:r>
            <a:br>
              <a:rPr lang="en-US" sz="3100" dirty="0"/>
            </a:br>
            <a:r>
              <a:rPr lang="en-US" sz="3100" dirty="0"/>
              <a:t>Chemistry – </a:t>
            </a:r>
            <a:r>
              <a:rPr lang="en-US" sz="3100" dirty="0" err="1"/>
              <a:t>Chemie</a:t>
            </a:r>
            <a:br>
              <a:rPr lang="en-US" sz="3100" dirty="0"/>
            </a:br>
            <a:endParaRPr lang="en-GB" sz="1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D65B50-2876-413C-9F44-0E9966D30D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199" y="5460641"/>
            <a:ext cx="6571527" cy="888643"/>
          </a:xfrm>
        </p:spPr>
        <p:txBody>
          <a:bodyPr anchor="t">
            <a:normAutofit/>
          </a:bodyPr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E938E-789C-4D84-8540-094AF181951C}"/>
              </a:ext>
            </a:extLst>
          </p:cNvPr>
          <p:cNvSpPr txBox="1"/>
          <p:nvPr/>
        </p:nvSpPr>
        <p:spPr>
          <a:xfrm>
            <a:off x="5655211" y="1083212"/>
            <a:ext cx="379081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Sciences – </a:t>
            </a:r>
            <a:r>
              <a:rPr lang="en-US" sz="2800" b="1" dirty="0" err="1">
                <a:latin typeface="+mj-lt"/>
              </a:rPr>
              <a:t>Naturwissenschaften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music – </a:t>
            </a:r>
            <a:r>
              <a:rPr lang="en-US" sz="2800" b="1" dirty="0" err="1">
                <a:latin typeface="+mj-lt"/>
              </a:rPr>
              <a:t>Musik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Art – Kunst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Religion – Religion</a:t>
            </a:r>
          </a:p>
          <a:p>
            <a:pPr algn="ctr"/>
            <a:r>
              <a:rPr lang="en-US" sz="2800" b="1" dirty="0">
                <a:latin typeface="+mj-lt"/>
              </a:rPr>
              <a:t>Sports/PE – Sport</a:t>
            </a:r>
          </a:p>
          <a:p>
            <a:pPr algn="ctr"/>
            <a:r>
              <a:rPr lang="en-US" sz="2800" b="1" dirty="0">
                <a:latin typeface="+mj-lt"/>
              </a:rPr>
              <a:t>Geography – </a:t>
            </a:r>
            <a:r>
              <a:rPr lang="en-US" sz="2800" b="1" dirty="0" err="1">
                <a:latin typeface="+mj-lt"/>
              </a:rPr>
              <a:t>Erdkunde</a:t>
            </a:r>
            <a:endParaRPr lang="en-US" sz="2800" b="1" dirty="0">
              <a:latin typeface="+mj-lt"/>
            </a:endParaRPr>
          </a:p>
          <a:p>
            <a:pPr algn="ctr"/>
            <a:r>
              <a:rPr lang="en-US" sz="2800" b="1" dirty="0">
                <a:latin typeface="+mj-lt"/>
              </a:rPr>
              <a:t>History – </a:t>
            </a:r>
            <a:r>
              <a:rPr lang="en-US" sz="2800" b="1" dirty="0" err="1">
                <a:latin typeface="+mj-lt"/>
              </a:rPr>
              <a:t>Geschichte</a:t>
            </a:r>
            <a:r>
              <a:rPr lang="en-US" sz="2800" b="1" dirty="0">
                <a:latin typeface="+mj-lt"/>
              </a:rPr>
              <a:t> </a:t>
            </a:r>
          </a:p>
          <a:p>
            <a:pPr algn="ctr"/>
            <a:r>
              <a:rPr lang="en-US" sz="2800" b="1" dirty="0">
                <a:latin typeface="+mj-lt"/>
              </a:rPr>
              <a:t>Drama – Theater</a:t>
            </a:r>
          </a:p>
          <a:p>
            <a:pPr algn="ctr"/>
            <a:r>
              <a:rPr lang="en-US" sz="2800" b="1" dirty="0">
                <a:latin typeface="+mj-lt"/>
              </a:rPr>
              <a:t>IT - </a:t>
            </a:r>
            <a:r>
              <a:rPr lang="en-US" sz="2800" b="1" dirty="0" err="1">
                <a:latin typeface="+mj-lt"/>
              </a:rPr>
              <a:t>Informatik</a:t>
            </a:r>
            <a:br>
              <a:rPr lang="en-US" sz="2800" b="1" dirty="0">
                <a:latin typeface="+mj-lt"/>
              </a:rPr>
            </a:br>
            <a:endParaRPr lang="en-GB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0582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7A334-ACD4-4919-AE26-BD92B475C3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Über Fremdsprachen</a:t>
            </a:r>
            <a:br>
              <a:rPr lang="en-US" dirty="0"/>
            </a:br>
            <a:r>
              <a:rPr lang="en-US" dirty="0"/>
              <a:t>(about Foreign Languages)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8D9A56-A04F-4940-AA34-0F5DC48FC8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Turn the page!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197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AAC01-282D-4D2A-9244-4177A29305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3CA3EE-2625-4D3D-BC67-5FE58B37FE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5DADA90-3987-4742-A7B3-69E0F5833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850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BDA8-B844-475B-9C40-5503BA0F80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C9847-DEF1-4C07-919E-5680084C5F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0A6E4A8-DED9-41A2-8466-BAB56E522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83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C23F8-9A84-412A-9940-4CA002195A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BE27B1-0086-4314-AA0B-F788C3F544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39C6EEF-340F-4C44-A2F2-C34E8F4D8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6582"/>
            <a:ext cx="12239255" cy="688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308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B913B-48E4-452B-8AAD-751A398970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030090-6058-4902-ADCF-EF124B0315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15B9F40E-240F-4326-9AED-FE459E443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014880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Office PowerPoint</Application>
  <PresentationFormat>Widescreen</PresentationFormat>
  <Paragraphs>56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The Hand</vt:lpstr>
      <vt:lpstr>The Serif Hand</vt:lpstr>
      <vt:lpstr>ChitchatVTI</vt:lpstr>
      <vt:lpstr>Meine Schule  My School</vt:lpstr>
      <vt:lpstr>Das ist meine Schule</vt:lpstr>
      <vt:lpstr>PowerPoint Presentation</vt:lpstr>
      <vt:lpstr>German – Deutsch French – FranzÖsisch Spanish – Spanisch  Latin – Latein Foreign languages – Fremdsprachen English – Englisch Maths – Mathe Biology – Biologie Physics – Physik Chemistry – Chemie </vt:lpstr>
      <vt:lpstr>Über Fremdsprachen (about Foreign Languages)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Das ist das Schullayout</vt:lpstr>
      <vt:lpstr>Quiz Time</vt:lpstr>
      <vt:lpstr>What subject is  Deutsch?</vt:lpstr>
      <vt:lpstr>German</vt:lpstr>
      <vt:lpstr>Is French or German more Popular at Thomas mills high school?</vt:lpstr>
      <vt:lpstr>German</vt:lpstr>
      <vt:lpstr>What colour is the school Tie?</vt:lpstr>
      <vt:lpstr>blaue und grüne</vt:lpstr>
      <vt:lpstr>What is Fremdsprachen</vt:lpstr>
      <vt:lpstr>Fremdsprachen is Foreign Languages</vt:lpstr>
      <vt:lpstr>What is Naturalwissenshaften</vt:lpstr>
      <vt:lpstr>Science!</vt:lpstr>
      <vt:lpstr>Well done you completed the quiz</vt:lpstr>
      <vt:lpstr>Thanks a lot for reading through my powerpoint, hopefully you now have a wider idea of our school and German!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Meine Schule  My School</dc:title>
  <dc:creator>Rhys Chapman (10ICo)</dc:creator>
  <cp:lastModifiedBy>Rhys Chapman (10ICo)</cp:lastModifiedBy>
  <cp:revision>9</cp:revision>
  <dcterms:created xsi:type="dcterms:W3CDTF">2022-12-02T11:34:36Z</dcterms:created>
  <dcterms:modified xsi:type="dcterms:W3CDTF">2022-12-02T12:58:09Z</dcterms:modified>
</cp:coreProperties>
</file>